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68" r:id="rId2"/>
    <p:sldId id="465" r:id="rId3"/>
    <p:sldId id="506" r:id="rId4"/>
    <p:sldId id="539" r:id="rId5"/>
    <p:sldId id="467" r:id="rId6"/>
    <p:sldId id="569" r:id="rId7"/>
    <p:sldId id="570" r:id="rId8"/>
    <p:sldId id="308" r:id="rId9"/>
    <p:sldId id="311" r:id="rId10"/>
    <p:sldId id="483" r:id="rId11"/>
    <p:sldId id="466" r:id="rId12"/>
    <p:sldId id="263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476" r:id="rId30"/>
    <p:sldId id="496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7175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8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11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29-4-2024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8852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29-4-2024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8193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29-4-2024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0215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29-4-2024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9758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29-4-2024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9541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29-4-2024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7984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29-4-2024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6596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29-4-2024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2533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29-4-2024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4820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29-4-2024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7311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29-4-2024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4066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7C384-3F9F-49D8-ACB8-75B3401D717A}" type="datetimeFigureOut">
              <a:rPr lang="nl-NL" smtClean="0"/>
              <a:t>29-4-2024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1667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tiff"/><Relationship Id="rId7" Type="http://schemas.openxmlformats.org/officeDocument/2006/relationships/image" Target="../media/image8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oster, clipart, Graphics&#10;&#10;Automatisch gegenereerde beschrijving">
            <a:extLst>
              <a:ext uri="{FF2B5EF4-FFF2-40B4-BE49-F238E27FC236}">
                <a16:creationId xmlns:a16="http://schemas.microsoft.com/office/drawing/2014/main" id="{05EC5914-0625-0646-AB48-719883D3AB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74" y="399095"/>
            <a:ext cx="2774452" cy="3170055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2141A98-1AA2-E213-787E-5A3C732A5037}"/>
              </a:ext>
            </a:extLst>
          </p:cNvPr>
          <p:cNvSpPr txBox="1"/>
          <p:nvPr/>
        </p:nvSpPr>
        <p:spPr>
          <a:xfrm>
            <a:off x="0" y="432000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Europees Parlement</a:t>
            </a:r>
          </a:p>
          <a:p>
            <a:pPr algn="ctr"/>
            <a:r>
              <a:rPr lang="nl-NL" sz="2800" b="1" dirty="0">
                <a:latin typeface="Verdana" panose="020B0604030504040204" pitchFamily="34" charset="0"/>
                <a:ea typeface="Verdana" panose="020B0604030504040204" pitchFamily="34" charset="0"/>
              </a:rPr>
              <a:t>Les 9</a:t>
            </a:r>
          </a:p>
        </p:txBody>
      </p:sp>
    </p:spTree>
    <p:extLst>
      <p:ext uri="{BB962C8B-B14F-4D97-AF65-F5344CB8AC3E}">
        <p14:creationId xmlns:p14="http://schemas.microsoft.com/office/powerpoint/2010/main" val="393201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AAB674E1-4249-34DB-2F9F-C03C3466D416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Stemmen doe je zo</a:t>
            </a:r>
            <a:endParaRPr lang="nl-NL" sz="2800" b="1" dirty="0">
              <a:solidFill>
                <a:srgbClr val="31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Afbeelding 9" descr="Afbeelding met tekening, schets, illustratie, tekenfilm&#10;&#10;Automatisch gegenereerde beschrijving">
            <a:extLst>
              <a:ext uri="{FF2B5EF4-FFF2-40B4-BE49-F238E27FC236}">
                <a16:creationId xmlns:a16="http://schemas.microsoft.com/office/drawing/2014/main" id="{DA2D7A32-08FF-2C89-13B8-CD3AEDE781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040" y="1073791"/>
            <a:ext cx="5125919" cy="56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0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A0BD1E3-6F68-C95D-9F87-0FA127CBE260}"/>
              </a:ext>
            </a:extLst>
          </p:cNvPr>
          <p:cNvSpPr txBox="1"/>
          <p:nvPr/>
        </p:nvSpPr>
        <p:spPr>
          <a:xfrm>
            <a:off x="215999" y="216000"/>
            <a:ext cx="4718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9.2 Stemmen met je voeten</a:t>
            </a:r>
          </a:p>
        </p:txBody>
      </p:sp>
    </p:spTree>
    <p:extLst>
      <p:ext uri="{BB962C8B-B14F-4D97-AF65-F5344CB8AC3E}">
        <p14:creationId xmlns:p14="http://schemas.microsoft.com/office/powerpoint/2010/main" val="2437335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6832" y="4005064"/>
            <a:ext cx="3465000" cy="2520000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19F7729F-D442-61D4-92C5-BEF7BCB06976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Stemmen met je voeten</a:t>
            </a:r>
          </a:p>
        </p:txBody>
      </p:sp>
      <p:sp>
        <p:nvSpPr>
          <p:cNvPr id="3" name="Cilinder 2">
            <a:extLst>
              <a:ext uri="{FF2B5EF4-FFF2-40B4-BE49-F238E27FC236}">
                <a16:creationId xmlns:a16="http://schemas.microsoft.com/office/drawing/2014/main" id="{E85013EA-91C5-5FE0-6488-B4F009078682}"/>
              </a:ext>
            </a:extLst>
          </p:cNvPr>
          <p:cNvSpPr/>
          <p:nvPr/>
        </p:nvSpPr>
        <p:spPr>
          <a:xfrm>
            <a:off x="4463310" y="1720158"/>
            <a:ext cx="244595" cy="4535787"/>
          </a:xfrm>
          <a:prstGeom prst="can">
            <a:avLst/>
          </a:prstGeom>
          <a:solidFill>
            <a:schemeClr val="bg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9E4EF538-DD1A-5241-F352-BA5B02D642DA}"/>
              </a:ext>
            </a:extLst>
          </p:cNvPr>
          <p:cNvGrpSpPr/>
          <p:nvPr/>
        </p:nvGrpSpPr>
        <p:grpSpPr>
          <a:xfrm>
            <a:off x="988820" y="2114088"/>
            <a:ext cx="7184468" cy="1080120"/>
            <a:chOff x="979767" y="2114088"/>
            <a:chExt cx="7184468" cy="1080120"/>
          </a:xfrm>
        </p:grpSpPr>
        <p:grpSp>
          <p:nvGrpSpPr>
            <p:cNvPr id="7" name="Groep 6">
              <a:extLst>
                <a:ext uri="{FF2B5EF4-FFF2-40B4-BE49-F238E27FC236}">
                  <a16:creationId xmlns:a16="http://schemas.microsoft.com/office/drawing/2014/main" id="{E842E8AA-7A22-96CE-6C40-69965E39B2C6}"/>
                </a:ext>
              </a:extLst>
            </p:cNvPr>
            <p:cNvGrpSpPr/>
            <p:nvPr/>
          </p:nvGrpSpPr>
          <p:grpSpPr>
            <a:xfrm>
              <a:off x="979767" y="2114088"/>
              <a:ext cx="7184468" cy="1080120"/>
              <a:chOff x="1088457" y="2065102"/>
              <a:chExt cx="7184468" cy="1080120"/>
            </a:xfrm>
          </p:grpSpPr>
          <p:sp>
            <p:nvSpPr>
              <p:cNvPr id="6" name="Vijfhoek 5"/>
              <p:cNvSpPr/>
              <p:nvPr/>
            </p:nvSpPr>
            <p:spPr>
              <a:xfrm flipH="1">
                <a:off x="1088457" y="2065102"/>
                <a:ext cx="3456384" cy="1080120"/>
              </a:xfrm>
              <a:prstGeom prst="homePlate">
                <a:avLst/>
              </a:prstGeom>
              <a:solidFill>
                <a:srgbClr val="C00000"/>
              </a:solidFill>
              <a:ln w="444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Vijfhoek 5">
                <a:extLst>
                  <a:ext uri="{FF2B5EF4-FFF2-40B4-BE49-F238E27FC236}">
                    <a16:creationId xmlns:a16="http://schemas.microsoft.com/office/drawing/2014/main" id="{631299D1-EFCB-B9B8-D4FC-AC669C9E05C2}"/>
                  </a:ext>
                </a:extLst>
              </p:cNvPr>
              <p:cNvSpPr/>
              <p:nvPr/>
            </p:nvSpPr>
            <p:spPr>
              <a:xfrm>
                <a:off x="4816541" y="2065102"/>
                <a:ext cx="3456384" cy="1080120"/>
              </a:xfrm>
              <a:prstGeom prst="homePlate">
                <a:avLst/>
              </a:prstGeom>
              <a:solidFill>
                <a:srgbClr val="009900"/>
              </a:solidFill>
              <a:ln w="444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73D7D87C-2815-B992-E37C-61225446BF71}"/>
                </a:ext>
              </a:extLst>
            </p:cNvPr>
            <p:cNvSpPr txBox="1"/>
            <p:nvPr/>
          </p:nvSpPr>
          <p:spPr>
            <a:xfrm>
              <a:off x="1469572" y="2340000"/>
              <a:ext cx="29937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nl-NL" sz="3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NIET WAAR</a:t>
              </a:r>
            </a:p>
          </p:txBody>
        </p: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7298C3E0-6CB0-1E7D-D039-B8A2F7C0A9D4}"/>
                </a:ext>
              </a:extLst>
            </p:cNvPr>
            <p:cNvSpPr txBox="1"/>
            <p:nvPr/>
          </p:nvSpPr>
          <p:spPr>
            <a:xfrm>
              <a:off x="5268522" y="2340000"/>
              <a:ext cx="23079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nl-NL" sz="3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WAAR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136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777 0.00301 L 1.4368 -0.0020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51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overdekt, gebouw, overheid, auditorium&#10;&#10;Automatisch gegenereerde beschrijving">
            <a:extLst>
              <a:ext uri="{FF2B5EF4-FFF2-40B4-BE49-F238E27FC236}">
                <a16:creationId xmlns:a16="http://schemas.microsoft.com/office/drawing/2014/main" id="{28385109-ACA3-7BB9-B796-DF0AD2DCD9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93"/>
          <a:stretch/>
        </p:blipFill>
        <p:spPr>
          <a:xfrm>
            <a:off x="432000" y="1548000"/>
            <a:ext cx="8280000" cy="478621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" name="Groep 3"/>
          <p:cNvGrpSpPr>
            <a:grpSpLocks noChangeAspect="1"/>
          </p:cNvGrpSpPr>
          <p:nvPr/>
        </p:nvGrpSpPr>
        <p:grpSpPr>
          <a:xfrm>
            <a:off x="1839626" y="2458709"/>
            <a:ext cx="5464748" cy="2964798"/>
            <a:chOff x="5822590" y="4067004"/>
            <a:chExt cx="2732374" cy="1482399"/>
          </a:xfrm>
        </p:grpSpPr>
        <p:sp>
          <p:nvSpPr>
            <p:cNvPr id="5" name="Rechthoek 4"/>
            <p:cNvSpPr/>
            <p:nvPr/>
          </p:nvSpPr>
          <p:spPr>
            <a:xfrm rot="20940000">
              <a:off x="5897986" y="4067004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kstvak 5"/>
            <p:cNvSpPr txBox="1"/>
            <p:nvPr/>
          </p:nvSpPr>
          <p:spPr>
            <a:xfrm rot="20948693">
              <a:off x="5822590" y="4566526"/>
              <a:ext cx="2732374" cy="769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008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D9B4B01C-9A30-2B85-4361-B3867DA3A734}"/>
              </a:ext>
            </a:extLst>
          </p:cNvPr>
          <p:cNvSpPr txBox="1"/>
          <p:nvPr/>
        </p:nvSpPr>
        <p:spPr>
          <a:xfrm flipH="1">
            <a:off x="0" y="288000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Plannen van de Europese Commissie gaan pas door</a:t>
            </a:r>
          </a:p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als het Europarlement ze goedkeurt.</a:t>
            </a:r>
          </a:p>
        </p:txBody>
      </p:sp>
    </p:spTree>
    <p:extLst>
      <p:ext uri="{BB962C8B-B14F-4D97-AF65-F5344CB8AC3E}">
        <p14:creationId xmlns:p14="http://schemas.microsoft.com/office/powerpoint/2010/main" val="295276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hemel, buitenshuis, gebouw, wolk&#10;&#10;Automatisch gegenereerde beschrijving">
            <a:extLst>
              <a:ext uri="{FF2B5EF4-FFF2-40B4-BE49-F238E27FC236}">
                <a16:creationId xmlns:a16="http://schemas.microsoft.com/office/drawing/2014/main" id="{FBCEEC09-6E9C-7151-5524-06FB2E542027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 r="922"/>
          <a:stretch/>
        </p:blipFill>
        <p:spPr>
          <a:xfrm>
            <a:off x="432000" y="1548000"/>
            <a:ext cx="8280000" cy="478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6D975DB9-446F-C38E-4AF6-E11FF68B9866}"/>
              </a:ext>
            </a:extLst>
          </p:cNvPr>
          <p:cNvSpPr txBox="1"/>
          <p:nvPr/>
        </p:nvSpPr>
        <p:spPr>
          <a:xfrm flipH="1">
            <a:off x="0" y="288000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Europese Unie bepaalt hoeveel vuile lucht</a:t>
            </a:r>
          </a:p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elk land mag uitstoten.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4573E35A-6CF8-73C8-36D2-B5C558A7ED19}"/>
              </a:ext>
            </a:extLst>
          </p:cNvPr>
          <p:cNvGrpSpPr>
            <a:grpSpLocks noChangeAspect="1"/>
          </p:cNvGrpSpPr>
          <p:nvPr/>
        </p:nvGrpSpPr>
        <p:grpSpPr>
          <a:xfrm>
            <a:off x="1839626" y="2458709"/>
            <a:ext cx="5464748" cy="2964798"/>
            <a:chOff x="5822590" y="4067004"/>
            <a:chExt cx="2732374" cy="1482399"/>
          </a:xfrm>
        </p:grpSpPr>
        <p:sp>
          <p:nvSpPr>
            <p:cNvPr id="4" name="Rechthoek 3">
              <a:extLst>
                <a:ext uri="{FF2B5EF4-FFF2-40B4-BE49-F238E27FC236}">
                  <a16:creationId xmlns:a16="http://schemas.microsoft.com/office/drawing/2014/main" id="{AF83A3F7-8AE2-5D4C-2DAB-66E36A9004B9}"/>
                </a:ext>
              </a:extLst>
            </p:cNvPr>
            <p:cNvSpPr/>
            <p:nvPr/>
          </p:nvSpPr>
          <p:spPr>
            <a:xfrm rot="20940000">
              <a:off x="5897986" y="4067004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9A3B2AA0-AE4F-12FB-97FF-1E68A0C19D11}"/>
                </a:ext>
              </a:extLst>
            </p:cNvPr>
            <p:cNvSpPr txBox="1"/>
            <p:nvPr/>
          </p:nvSpPr>
          <p:spPr>
            <a:xfrm rot="20948693">
              <a:off x="5822590" y="4566526"/>
              <a:ext cx="2732374" cy="769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008000"/>
                </a:solidFill>
                <a:latin typeface="Stencil" panose="040409050D0802020404" pitchFamily="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914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Menselijk gezicht, microfoon, Woordvoerder, kleding&#10;&#10;Automatisch gegenereerde beschrijving">
            <a:extLst>
              <a:ext uri="{FF2B5EF4-FFF2-40B4-BE49-F238E27FC236}">
                <a16:creationId xmlns:a16="http://schemas.microsoft.com/office/drawing/2014/main" id="{ADF935EF-C165-6DD4-BEB9-740D5EA25FF0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7" b="6999"/>
          <a:stretch/>
        </p:blipFill>
        <p:spPr>
          <a:xfrm>
            <a:off x="432000" y="1548000"/>
            <a:ext cx="8280000" cy="4788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2" name="Groep 11"/>
          <p:cNvGrpSpPr>
            <a:grpSpLocks noChangeAspect="1"/>
          </p:cNvGrpSpPr>
          <p:nvPr/>
        </p:nvGrpSpPr>
        <p:grpSpPr>
          <a:xfrm>
            <a:off x="1721931" y="2501354"/>
            <a:ext cx="5464748" cy="3100714"/>
            <a:chOff x="5894590" y="4065319"/>
            <a:chExt cx="2732374" cy="1550357"/>
          </a:xfrm>
        </p:grpSpPr>
        <p:sp>
          <p:nvSpPr>
            <p:cNvPr id="11" name="Rechthoek 10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kstvak 6"/>
            <p:cNvSpPr txBox="1"/>
            <p:nvPr/>
          </p:nvSpPr>
          <p:spPr>
            <a:xfrm rot="20948693">
              <a:off x="5894590" y="4287107"/>
              <a:ext cx="2732374" cy="132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Niet</a:t>
              </a:r>
            </a:p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5FD33A15-2546-2501-2A42-E1B46CCFE984}"/>
              </a:ext>
            </a:extLst>
          </p:cNvPr>
          <p:cNvSpPr txBox="1"/>
          <p:nvPr/>
        </p:nvSpPr>
        <p:spPr>
          <a:xfrm flipH="1">
            <a:off x="0" y="288000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voorzitter van de Europese Commissie</a:t>
            </a:r>
          </a:p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bepaalt of een plan wel of niet doorgaat.</a:t>
            </a:r>
          </a:p>
        </p:txBody>
      </p:sp>
    </p:spTree>
    <p:extLst>
      <p:ext uri="{BB962C8B-B14F-4D97-AF65-F5344CB8AC3E}">
        <p14:creationId xmlns:p14="http://schemas.microsoft.com/office/powerpoint/2010/main" val="257930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" t="1904" r="48402" b="39474"/>
          <a:stretch/>
        </p:blipFill>
        <p:spPr>
          <a:xfrm>
            <a:off x="432000" y="1548000"/>
            <a:ext cx="8280000" cy="478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al 3"/>
          <p:cNvSpPr>
            <a:spLocks noChangeAspect="1"/>
          </p:cNvSpPr>
          <p:nvPr/>
        </p:nvSpPr>
        <p:spPr>
          <a:xfrm>
            <a:off x="3304150" y="3318100"/>
            <a:ext cx="292960" cy="27355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al 4"/>
          <p:cNvSpPr>
            <a:spLocks noChangeAspect="1"/>
          </p:cNvSpPr>
          <p:nvPr/>
        </p:nvSpPr>
        <p:spPr>
          <a:xfrm>
            <a:off x="874596" y="3811913"/>
            <a:ext cx="321121" cy="26017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476174D-2B48-3B53-A020-D382E0332BC6}"/>
              </a:ext>
            </a:extLst>
          </p:cNvPr>
          <p:cNvSpPr txBox="1"/>
          <p:nvPr/>
        </p:nvSpPr>
        <p:spPr>
          <a:xfrm flipH="1">
            <a:off x="0" y="288000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 het stembiljet mag je</a:t>
            </a:r>
          </a:p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 namen aankruisen.</a:t>
            </a:r>
          </a:p>
        </p:txBody>
      </p:sp>
      <p:grpSp>
        <p:nvGrpSpPr>
          <p:cNvPr id="7" name="Groep 6"/>
          <p:cNvGrpSpPr>
            <a:grpSpLocks noChangeAspect="1"/>
          </p:cNvGrpSpPr>
          <p:nvPr/>
        </p:nvGrpSpPr>
        <p:grpSpPr>
          <a:xfrm>
            <a:off x="1839626" y="2573353"/>
            <a:ext cx="5464748" cy="3100714"/>
            <a:chOff x="5894590" y="4065319"/>
            <a:chExt cx="2732374" cy="1550357"/>
          </a:xfrm>
        </p:grpSpPr>
        <p:sp>
          <p:nvSpPr>
            <p:cNvPr id="8" name="Rechthoek 7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kstvak 8"/>
            <p:cNvSpPr txBox="1"/>
            <p:nvPr/>
          </p:nvSpPr>
          <p:spPr>
            <a:xfrm rot="20948693">
              <a:off x="5894590" y="4287107"/>
              <a:ext cx="2732374" cy="132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Niet</a:t>
              </a:r>
            </a:p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Stencil" panose="040409050D0802020404" pitchFamily="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034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, persoon, overdekt, Leren&#10;&#10;Automatisch gegenereerde beschrijving">
            <a:extLst>
              <a:ext uri="{FF2B5EF4-FFF2-40B4-BE49-F238E27FC236}">
                <a16:creationId xmlns:a16="http://schemas.microsoft.com/office/drawing/2014/main" id="{B76F4F4C-62FB-1BCA-83B2-858413669EC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1548000"/>
            <a:ext cx="8280000" cy="4788000"/>
          </a:xfrm>
          <a:prstGeom prst="rect">
            <a:avLst/>
          </a:prstGeom>
        </p:spPr>
      </p:pic>
      <p:grpSp>
        <p:nvGrpSpPr>
          <p:cNvPr id="4" name="Groep 3"/>
          <p:cNvGrpSpPr>
            <a:grpSpLocks noChangeAspect="1"/>
          </p:cNvGrpSpPr>
          <p:nvPr/>
        </p:nvGrpSpPr>
        <p:grpSpPr>
          <a:xfrm>
            <a:off x="1839626" y="2459601"/>
            <a:ext cx="5464748" cy="2964798"/>
            <a:chOff x="5894590" y="4065319"/>
            <a:chExt cx="2732374" cy="1482399"/>
          </a:xfrm>
        </p:grpSpPr>
        <p:sp>
          <p:nvSpPr>
            <p:cNvPr id="5" name="Rechthoek 4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kstvak 5"/>
            <p:cNvSpPr txBox="1"/>
            <p:nvPr/>
          </p:nvSpPr>
          <p:spPr>
            <a:xfrm rot="20948693">
              <a:off x="5894590" y="4566526"/>
              <a:ext cx="2732374" cy="769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008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05838A06-6B04-A6BE-4515-84F527986D64}"/>
              </a:ext>
            </a:extLst>
          </p:cNvPr>
          <p:cNvSpPr txBox="1"/>
          <p:nvPr/>
        </p:nvSpPr>
        <p:spPr>
          <a:xfrm flipH="1">
            <a:off x="0" y="288000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Europese Unie bepaalt hoeveel geld landen moeten uitgeven aan onderwijs.</a:t>
            </a:r>
          </a:p>
        </p:txBody>
      </p:sp>
    </p:spTree>
    <p:extLst>
      <p:ext uri="{BB962C8B-B14F-4D97-AF65-F5344CB8AC3E}">
        <p14:creationId xmlns:p14="http://schemas.microsoft.com/office/powerpoint/2010/main" val="178792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0" t="160" r="-1105" b="-160"/>
          <a:stretch/>
        </p:blipFill>
        <p:spPr>
          <a:xfrm>
            <a:off x="535055" y="1548000"/>
            <a:ext cx="8066637" cy="478800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grpSp>
        <p:nvGrpSpPr>
          <p:cNvPr id="10" name="Groep 9"/>
          <p:cNvGrpSpPr>
            <a:grpSpLocks noChangeAspect="1"/>
          </p:cNvGrpSpPr>
          <p:nvPr/>
        </p:nvGrpSpPr>
        <p:grpSpPr>
          <a:xfrm>
            <a:off x="1772625" y="2531228"/>
            <a:ext cx="5464748" cy="3100714"/>
            <a:chOff x="5894590" y="4065319"/>
            <a:chExt cx="2732374" cy="1550357"/>
          </a:xfrm>
        </p:grpSpPr>
        <p:sp>
          <p:nvSpPr>
            <p:cNvPr id="11" name="Rechthoek 10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kstvak 11"/>
            <p:cNvSpPr txBox="1"/>
            <p:nvPr/>
          </p:nvSpPr>
          <p:spPr>
            <a:xfrm rot="20948693">
              <a:off x="5894590" y="4287107"/>
              <a:ext cx="2732374" cy="132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Niet</a:t>
              </a:r>
            </a:p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77333B74-9379-9490-7830-CB2B7D69A819}"/>
              </a:ext>
            </a:extLst>
          </p:cNvPr>
          <p:cNvSpPr txBox="1"/>
          <p:nvPr/>
        </p:nvSpPr>
        <p:spPr>
          <a:xfrm flipH="1">
            <a:off x="0" y="288000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meeste politieke partijen denken</a:t>
            </a:r>
          </a:p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ongeveer hetzelfde over wat er moet gebeuren.</a:t>
            </a:r>
          </a:p>
        </p:txBody>
      </p:sp>
    </p:spTree>
    <p:extLst>
      <p:ext uri="{BB962C8B-B14F-4D97-AF65-F5344CB8AC3E}">
        <p14:creationId xmlns:p14="http://schemas.microsoft.com/office/powerpoint/2010/main" val="84247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Menselijk gezicht, zonnebril, bril&#10;&#10;Automatisch gegenereerde beschrijving">
            <a:extLst>
              <a:ext uri="{FF2B5EF4-FFF2-40B4-BE49-F238E27FC236}">
                <a16:creationId xmlns:a16="http://schemas.microsoft.com/office/drawing/2014/main" id="{C60E0563-ECE1-D680-940B-5A374790D7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3" b="1917"/>
          <a:stretch/>
        </p:blipFill>
        <p:spPr>
          <a:xfrm>
            <a:off x="468000" y="1548000"/>
            <a:ext cx="8280000" cy="4788000"/>
          </a:xfrm>
          <a:prstGeom prst="rect">
            <a:avLst/>
          </a:prstGeom>
        </p:spPr>
      </p:pic>
      <p:grpSp>
        <p:nvGrpSpPr>
          <p:cNvPr id="4" name="Groep 3"/>
          <p:cNvGrpSpPr>
            <a:grpSpLocks noChangeAspect="1"/>
          </p:cNvGrpSpPr>
          <p:nvPr/>
        </p:nvGrpSpPr>
        <p:grpSpPr>
          <a:xfrm>
            <a:off x="1836000" y="2495462"/>
            <a:ext cx="5464748" cy="3062730"/>
            <a:chOff x="5894590" y="4084311"/>
            <a:chExt cx="2732374" cy="1531365"/>
          </a:xfrm>
        </p:grpSpPr>
        <p:sp>
          <p:nvSpPr>
            <p:cNvPr id="5" name="Rechthoek 4"/>
            <p:cNvSpPr/>
            <p:nvPr/>
          </p:nvSpPr>
          <p:spPr>
            <a:xfrm rot="20940000">
              <a:off x="6004172" y="4084311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kstvak 5"/>
            <p:cNvSpPr txBox="1"/>
            <p:nvPr/>
          </p:nvSpPr>
          <p:spPr>
            <a:xfrm rot="20948693">
              <a:off x="5894590" y="4287107"/>
              <a:ext cx="2732374" cy="132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Niet</a:t>
              </a:r>
            </a:p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904E150C-F0D2-10B5-58C2-18B8A5EFECAD}"/>
              </a:ext>
            </a:extLst>
          </p:cNvPr>
          <p:cNvSpPr txBox="1"/>
          <p:nvPr/>
        </p:nvSpPr>
        <p:spPr>
          <a:xfrm flipH="1">
            <a:off x="0" y="288000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‘</a:t>
            </a:r>
            <a:r>
              <a:rPr lang="nl-NL" sz="2400" b="1" i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meeste stemmen gelden</a:t>
            </a:r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’ betekent: </a:t>
            </a:r>
          </a:p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wie het hardst roept krijgt zijn zin.</a:t>
            </a:r>
          </a:p>
        </p:txBody>
      </p:sp>
    </p:spTree>
    <p:extLst>
      <p:ext uri="{BB962C8B-B14F-4D97-AF65-F5344CB8AC3E}">
        <p14:creationId xmlns:p14="http://schemas.microsoft.com/office/powerpoint/2010/main" val="296024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A0BD1E3-6F68-C95D-9F87-0FA127CBE260}"/>
              </a:ext>
            </a:extLst>
          </p:cNvPr>
          <p:cNvSpPr txBox="1"/>
          <p:nvPr/>
        </p:nvSpPr>
        <p:spPr>
          <a:xfrm>
            <a:off x="216000" y="216000"/>
            <a:ext cx="4528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9.1 Vorige keer</a:t>
            </a:r>
          </a:p>
        </p:txBody>
      </p:sp>
    </p:spTree>
    <p:extLst>
      <p:ext uri="{BB962C8B-B14F-4D97-AF65-F5344CB8AC3E}">
        <p14:creationId xmlns:p14="http://schemas.microsoft.com/office/powerpoint/2010/main" val="41897375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1" r="1266"/>
          <a:stretch/>
        </p:blipFill>
        <p:spPr>
          <a:xfrm>
            <a:off x="432000" y="1548000"/>
            <a:ext cx="8280000" cy="4788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" name="Groep 3"/>
          <p:cNvGrpSpPr>
            <a:grpSpLocks noChangeAspect="1"/>
          </p:cNvGrpSpPr>
          <p:nvPr/>
        </p:nvGrpSpPr>
        <p:grpSpPr>
          <a:xfrm>
            <a:off x="1903000" y="2370099"/>
            <a:ext cx="5464748" cy="2964798"/>
            <a:chOff x="5894590" y="4065319"/>
            <a:chExt cx="2732374" cy="1482399"/>
          </a:xfrm>
        </p:grpSpPr>
        <p:sp>
          <p:nvSpPr>
            <p:cNvPr id="5" name="Rechthoek 4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kstvak 5"/>
            <p:cNvSpPr txBox="1"/>
            <p:nvPr/>
          </p:nvSpPr>
          <p:spPr>
            <a:xfrm rot="20948693">
              <a:off x="5894590" y="4566526"/>
              <a:ext cx="2732374" cy="769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008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52EE4A0E-2E1E-FFCE-23B1-694251FEC716}"/>
              </a:ext>
            </a:extLst>
          </p:cNvPr>
          <p:cNvSpPr txBox="1"/>
          <p:nvPr/>
        </p:nvSpPr>
        <p:spPr>
          <a:xfrm flipH="1">
            <a:off x="0" y="219747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Stemmen = aangeven welke partij van jou </a:t>
            </a:r>
          </a:p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het Europarlement mag zitten.</a:t>
            </a:r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937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9" b="4199"/>
          <a:stretch/>
        </p:blipFill>
        <p:spPr>
          <a:xfrm>
            <a:off x="520574" y="1548000"/>
            <a:ext cx="8102852" cy="509710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" name="Groep 3"/>
          <p:cNvGrpSpPr>
            <a:grpSpLocks noChangeAspect="1"/>
          </p:cNvGrpSpPr>
          <p:nvPr/>
        </p:nvGrpSpPr>
        <p:grpSpPr>
          <a:xfrm>
            <a:off x="1839626" y="2636870"/>
            <a:ext cx="5464748" cy="3100714"/>
            <a:chOff x="5894590" y="4065319"/>
            <a:chExt cx="2732374" cy="1550357"/>
          </a:xfrm>
        </p:grpSpPr>
        <p:sp>
          <p:nvSpPr>
            <p:cNvPr id="5" name="Rechthoek 4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kstvak 5"/>
            <p:cNvSpPr txBox="1"/>
            <p:nvPr/>
          </p:nvSpPr>
          <p:spPr>
            <a:xfrm rot="20948693">
              <a:off x="5894590" y="4287107"/>
              <a:ext cx="2732374" cy="132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Niet</a:t>
              </a:r>
            </a:p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C5339242-0831-382D-E703-C67C4FC3F5AB}"/>
              </a:ext>
            </a:extLst>
          </p:cNvPr>
          <p:cNvSpPr txBox="1"/>
          <p:nvPr/>
        </p:nvSpPr>
        <p:spPr>
          <a:xfrm flipH="1">
            <a:off x="0" y="288000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Iedereen die een goed idee heeft kan aanschuiven</a:t>
            </a:r>
          </a:p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aan de vergadertafel van het Europarlement.</a:t>
            </a:r>
          </a:p>
        </p:txBody>
      </p:sp>
    </p:spTree>
    <p:extLst>
      <p:ext uri="{BB962C8B-B14F-4D97-AF65-F5344CB8AC3E}">
        <p14:creationId xmlns:p14="http://schemas.microsoft.com/office/powerpoint/2010/main" val="317614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0" r="2372"/>
          <a:stretch/>
        </p:blipFill>
        <p:spPr>
          <a:xfrm>
            <a:off x="428374" y="1548000"/>
            <a:ext cx="8280000" cy="478800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B8A03C59-2FF9-6E69-8B8B-5EB8061659CF}"/>
              </a:ext>
            </a:extLst>
          </p:cNvPr>
          <p:cNvSpPr txBox="1"/>
          <p:nvPr/>
        </p:nvSpPr>
        <p:spPr>
          <a:xfrm flipH="1">
            <a:off x="0" y="288000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Europese Unie beslist wat de politie</a:t>
            </a:r>
          </a:p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van elk land wel en niet mag doen.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17B4017A-8E62-A103-ADD0-D648D2E7AF8A}"/>
              </a:ext>
            </a:extLst>
          </p:cNvPr>
          <p:cNvGrpSpPr>
            <a:grpSpLocks noChangeAspect="1"/>
          </p:cNvGrpSpPr>
          <p:nvPr/>
        </p:nvGrpSpPr>
        <p:grpSpPr>
          <a:xfrm>
            <a:off x="1839626" y="2636870"/>
            <a:ext cx="5464748" cy="3100714"/>
            <a:chOff x="5894590" y="4065319"/>
            <a:chExt cx="2732374" cy="1550357"/>
          </a:xfrm>
        </p:grpSpPr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68FA7CB4-5D62-83BD-BE68-2B0B91E21730}"/>
                </a:ext>
              </a:extLst>
            </p:cNvPr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3820BF35-15FB-1437-8E56-EC571013A855}"/>
                </a:ext>
              </a:extLst>
            </p:cNvPr>
            <p:cNvSpPr txBox="1"/>
            <p:nvPr/>
          </p:nvSpPr>
          <p:spPr>
            <a:xfrm rot="20948693">
              <a:off x="5894590" y="4287107"/>
              <a:ext cx="2732374" cy="132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Niet</a:t>
              </a:r>
            </a:p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Stencil" panose="040409050D0802020404" pitchFamily="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17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" t="2777" r="1117" b="15372"/>
          <a:stretch/>
        </p:blipFill>
        <p:spPr>
          <a:xfrm>
            <a:off x="432000" y="1548000"/>
            <a:ext cx="8280000" cy="4788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" name="Groep 3"/>
          <p:cNvGrpSpPr>
            <a:grpSpLocks noChangeAspect="1"/>
          </p:cNvGrpSpPr>
          <p:nvPr/>
        </p:nvGrpSpPr>
        <p:grpSpPr>
          <a:xfrm>
            <a:off x="1839626" y="2521661"/>
            <a:ext cx="5464748" cy="3018426"/>
            <a:chOff x="5894590" y="4138151"/>
            <a:chExt cx="2732374" cy="1509213"/>
          </a:xfrm>
        </p:grpSpPr>
        <p:sp>
          <p:nvSpPr>
            <p:cNvPr id="5" name="Rechthoek 4"/>
            <p:cNvSpPr/>
            <p:nvPr/>
          </p:nvSpPr>
          <p:spPr>
            <a:xfrm rot="20940000">
              <a:off x="6004172" y="4138151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kstvak 5"/>
            <p:cNvSpPr txBox="1"/>
            <p:nvPr/>
          </p:nvSpPr>
          <p:spPr>
            <a:xfrm rot="20948693">
              <a:off x="5894590" y="4318795"/>
              <a:ext cx="2732374" cy="132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Niet</a:t>
              </a:r>
            </a:p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4C4AA381-524D-CCE4-1E0F-298DC6C26E5A}"/>
              </a:ext>
            </a:extLst>
          </p:cNvPr>
          <p:cNvSpPr txBox="1"/>
          <p:nvPr/>
        </p:nvSpPr>
        <p:spPr>
          <a:xfrm flipH="1">
            <a:off x="0" y="288000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 doen ongeveer 10 partijen mee</a:t>
            </a:r>
          </a:p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aan de Europese verkiezingen.</a:t>
            </a:r>
          </a:p>
        </p:txBody>
      </p:sp>
    </p:spTree>
    <p:extLst>
      <p:ext uri="{BB962C8B-B14F-4D97-AF65-F5344CB8AC3E}">
        <p14:creationId xmlns:p14="http://schemas.microsoft.com/office/powerpoint/2010/main" val="254841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7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4268" r="16280"/>
          <a:stretch/>
        </p:blipFill>
        <p:spPr>
          <a:xfrm>
            <a:off x="432000" y="1548000"/>
            <a:ext cx="8280000" cy="4788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" name="Groep 4"/>
          <p:cNvGrpSpPr>
            <a:grpSpLocks noChangeAspect="1"/>
          </p:cNvGrpSpPr>
          <p:nvPr/>
        </p:nvGrpSpPr>
        <p:grpSpPr>
          <a:xfrm>
            <a:off x="1839626" y="2459601"/>
            <a:ext cx="5464748" cy="2964798"/>
            <a:chOff x="5894590" y="4065319"/>
            <a:chExt cx="2732374" cy="1482399"/>
          </a:xfrm>
        </p:grpSpPr>
        <p:sp>
          <p:nvSpPr>
            <p:cNvPr id="6" name="Rechthoek 5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kstvak 6"/>
            <p:cNvSpPr txBox="1"/>
            <p:nvPr/>
          </p:nvSpPr>
          <p:spPr>
            <a:xfrm rot="20948693">
              <a:off x="5894590" y="4566526"/>
              <a:ext cx="2732374" cy="769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008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3B9E695A-FFB5-29DF-C30D-793BB808A60D}"/>
              </a:ext>
            </a:extLst>
          </p:cNvPr>
          <p:cNvSpPr txBox="1"/>
          <p:nvPr/>
        </p:nvSpPr>
        <p:spPr>
          <a:xfrm flipH="1">
            <a:off x="0" y="288000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Zonder paspoort of ID-kaart</a:t>
            </a:r>
          </a:p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kun je niet stemmen.</a:t>
            </a:r>
            <a:endParaRPr lang="nl-NL" sz="2000" b="1" dirty="0">
              <a:solidFill>
                <a:srgbClr val="31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70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67D1C92-6E50-B269-FE72-E884C702FAF1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0" t="2274" r="10930" b="1"/>
          <a:stretch/>
        </p:blipFill>
        <p:spPr>
          <a:xfrm>
            <a:off x="432000" y="1548000"/>
            <a:ext cx="8280000" cy="4788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" name="Groep 3"/>
          <p:cNvGrpSpPr>
            <a:grpSpLocks noChangeAspect="1"/>
          </p:cNvGrpSpPr>
          <p:nvPr/>
        </p:nvGrpSpPr>
        <p:grpSpPr>
          <a:xfrm>
            <a:off x="1839626" y="2294517"/>
            <a:ext cx="5464748" cy="3145980"/>
            <a:chOff x="5894590" y="4042686"/>
            <a:chExt cx="2732374" cy="1572990"/>
          </a:xfrm>
        </p:grpSpPr>
        <p:sp>
          <p:nvSpPr>
            <p:cNvPr id="5" name="Rechthoek 4"/>
            <p:cNvSpPr/>
            <p:nvPr/>
          </p:nvSpPr>
          <p:spPr>
            <a:xfrm rot="20940000">
              <a:off x="6004173" y="4042686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kstvak 5"/>
            <p:cNvSpPr txBox="1"/>
            <p:nvPr/>
          </p:nvSpPr>
          <p:spPr>
            <a:xfrm rot="20948693">
              <a:off x="5894590" y="4287107"/>
              <a:ext cx="2732374" cy="132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Niet</a:t>
              </a:r>
            </a:p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5F7A429B-55C3-3B21-CC4A-28B5C45656EE}"/>
              </a:ext>
            </a:extLst>
          </p:cNvPr>
          <p:cNvSpPr txBox="1"/>
          <p:nvPr/>
        </p:nvSpPr>
        <p:spPr>
          <a:xfrm flipH="1">
            <a:off x="0" y="288000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Om te stemmen voor het Europarlement </a:t>
            </a:r>
          </a:p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moet je naar het Gemeentehuis.</a:t>
            </a:r>
          </a:p>
        </p:txBody>
      </p:sp>
    </p:spTree>
    <p:extLst>
      <p:ext uri="{BB962C8B-B14F-4D97-AF65-F5344CB8AC3E}">
        <p14:creationId xmlns:p14="http://schemas.microsoft.com/office/powerpoint/2010/main" val="209740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/>
          <p:cNvGrpSpPr/>
          <p:nvPr/>
        </p:nvGrpSpPr>
        <p:grpSpPr>
          <a:xfrm>
            <a:off x="1044000" y="1548000"/>
            <a:ext cx="7056000" cy="4788000"/>
            <a:chOff x="1044000" y="1620000"/>
            <a:chExt cx="7056000" cy="4680000"/>
          </a:xfrm>
        </p:grpSpPr>
        <p:pic>
          <p:nvPicPr>
            <p:cNvPr id="3" name="Afbeelding 2"/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31" r="5329" b="13392"/>
            <a:stretch/>
          </p:blipFill>
          <p:spPr>
            <a:xfrm>
              <a:off x="1044000" y="1620000"/>
              <a:ext cx="7056000" cy="4680000"/>
            </a:xfrm>
            <a:prstGeom prst="rect">
              <a:avLst/>
            </a:prstGeom>
          </p:spPr>
        </p:pic>
        <p:sp>
          <p:nvSpPr>
            <p:cNvPr id="4" name="Tekstvak 3"/>
            <p:cNvSpPr txBox="1"/>
            <p:nvPr/>
          </p:nvSpPr>
          <p:spPr>
            <a:xfrm>
              <a:off x="2771800" y="2708920"/>
              <a:ext cx="50405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spc="5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MAART</a:t>
              </a:r>
              <a:endParaRPr lang="en-US" sz="2800" b="1" spc="5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" name="Tekstvak 4"/>
            <p:cNvSpPr txBox="1"/>
            <p:nvPr/>
          </p:nvSpPr>
          <p:spPr>
            <a:xfrm>
              <a:off x="5004048" y="4581128"/>
              <a:ext cx="6480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b="1" dirty="0"/>
                <a:t>16</a:t>
              </a:r>
              <a:endParaRPr lang="en-US" sz="2800" b="1" dirty="0"/>
            </a:p>
          </p:txBody>
        </p:sp>
      </p:grpSp>
      <p:grpSp>
        <p:nvGrpSpPr>
          <p:cNvPr id="7" name="Groep 6"/>
          <p:cNvGrpSpPr>
            <a:grpSpLocks noChangeAspect="1"/>
          </p:cNvGrpSpPr>
          <p:nvPr/>
        </p:nvGrpSpPr>
        <p:grpSpPr>
          <a:xfrm>
            <a:off x="1921107" y="2459601"/>
            <a:ext cx="5464748" cy="2964798"/>
            <a:chOff x="5894590" y="4065319"/>
            <a:chExt cx="2732374" cy="1482399"/>
          </a:xfrm>
        </p:grpSpPr>
        <p:sp>
          <p:nvSpPr>
            <p:cNvPr id="8" name="Rechthoek 7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kstvak 8"/>
            <p:cNvSpPr txBox="1"/>
            <p:nvPr/>
          </p:nvSpPr>
          <p:spPr>
            <a:xfrm rot="20948693">
              <a:off x="5894590" y="4566526"/>
              <a:ext cx="2732374" cy="769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008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12" name="Tekstvak 11">
            <a:extLst>
              <a:ext uri="{FF2B5EF4-FFF2-40B4-BE49-F238E27FC236}">
                <a16:creationId xmlns:a16="http://schemas.microsoft.com/office/drawing/2014/main" id="{32DDFD02-8122-E0EB-8C56-9B0BA1C12E9B}"/>
              </a:ext>
            </a:extLst>
          </p:cNvPr>
          <p:cNvSpPr txBox="1"/>
          <p:nvPr/>
        </p:nvSpPr>
        <p:spPr>
          <a:xfrm flipH="1">
            <a:off x="0" y="288000"/>
            <a:ext cx="9144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Nederland duren de</a:t>
            </a:r>
          </a:p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Europese Parlementsverkiezingen</a:t>
            </a:r>
          </a:p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 dag.</a:t>
            </a:r>
          </a:p>
        </p:txBody>
      </p:sp>
    </p:spTree>
    <p:extLst>
      <p:ext uri="{BB962C8B-B14F-4D97-AF65-F5344CB8AC3E}">
        <p14:creationId xmlns:p14="http://schemas.microsoft.com/office/powerpoint/2010/main" val="213902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7" t="17857" r="1170" b="10536"/>
          <a:stretch/>
        </p:blipFill>
        <p:spPr>
          <a:xfrm>
            <a:off x="432000" y="1548000"/>
            <a:ext cx="8280000" cy="4752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" name="Groep 4"/>
          <p:cNvGrpSpPr>
            <a:grpSpLocks noChangeAspect="1"/>
          </p:cNvGrpSpPr>
          <p:nvPr/>
        </p:nvGrpSpPr>
        <p:grpSpPr>
          <a:xfrm>
            <a:off x="1839626" y="2373643"/>
            <a:ext cx="5464748" cy="3100714"/>
            <a:chOff x="5894590" y="4065319"/>
            <a:chExt cx="2732374" cy="1550357"/>
          </a:xfrm>
        </p:grpSpPr>
        <p:sp>
          <p:nvSpPr>
            <p:cNvPr id="6" name="Rechthoek 5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kstvak 6"/>
            <p:cNvSpPr txBox="1"/>
            <p:nvPr/>
          </p:nvSpPr>
          <p:spPr>
            <a:xfrm rot="20948693">
              <a:off x="5894590" y="4287107"/>
              <a:ext cx="2732374" cy="132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Niet</a:t>
              </a:r>
            </a:p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81916999-6EE7-AD02-070E-E5D7498A0847}"/>
              </a:ext>
            </a:extLst>
          </p:cNvPr>
          <p:cNvSpPr txBox="1"/>
          <p:nvPr/>
        </p:nvSpPr>
        <p:spPr>
          <a:xfrm flipH="1">
            <a:off x="0" y="288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Je mag iemand mee het stemhokje in nemen.</a:t>
            </a:r>
            <a:endParaRPr lang="nl-NL" sz="2000" b="1" dirty="0">
              <a:solidFill>
                <a:srgbClr val="31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21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schrijfmateriaal, potlood, verbruiksartikelen voor kantoor, Markeermiddelen&#10;&#10;Automatisch gegenereerde beschrijving">
            <a:extLst>
              <a:ext uri="{FF2B5EF4-FFF2-40B4-BE49-F238E27FC236}">
                <a16:creationId xmlns:a16="http://schemas.microsoft.com/office/drawing/2014/main" id="{BBA3371F-59DA-0E69-02E9-9546A6E2A2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5" r="14015" b="37629"/>
          <a:stretch/>
        </p:blipFill>
        <p:spPr>
          <a:xfrm>
            <a:off x="432000" y="1476000"/>
            <a:ext cx="8280000" cy="478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pSp>
        <p:nvGrpSpPr>
          <p:cNvPr id="4" name="Groep 3"/>
          <p:cNvGrpSpPr>
            <a:grpSpLocks noChangeAspect="1"/>
          </p:cNvGrpSpPr>
          <p:nvPr/>
        </p:nvGrpSpPr>
        <p:grpSpPr>
          <a:xfrm>
            <a:off x="1839626" y="2387601"/>
            <a:ext cx="5464748" cy="2964798"/>
            <a:chOff x="5894590" y="4065319"/>
            <a:chExt cx="2732374" cy="1482399"/>
          </a:xfrm>
        </p:grpSpPr>
        <p:sp>
          <p:nvSpPr>
            <p:cNvPr id="5" name="Rechthoek 4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kstvak 5"/>
            <p:cNvSpPr txBox="1"/>
            <p:nvPr/>
          </p:nvSpPr>
          <p:spPr>
            <a:xfrm rot="20948693">
              <a:off x="5894590" y="4566526"/>
              <a:ext cx="2732374" cy="769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008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8212DF54-A9FD-6A97-20A1-53A65D8C8CE2}"/>
              </a:ext>
            </a:extLst>
          </p:cNvPr>
          <p:cNvSpPr txBox="1"/>
          <p:nvPr/>
        </p:nvSpPr>
        <p:spPr>
          <a:xfrm flipH="1">
            <a:off x="0" y="288000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Door te gaan stemmen heb je invloed op</a:t>
            </a:r>
          </a:p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het in Europa geregeld wordt.</a:t>
            </a:r>
            <a:endParaRPr lang="nl-NL" sz="2000" b="1" dirty="0">
              <a:solidFill>
                <a:srgbClr val="31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31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ep 12">
            <a:extLst>
              <a:ext uri="{FF2B5EF4-FFF2-40B4-BE49-F238E27FC236}">
                <a16:creationId xmlns:a16="http://schemas.microsoft.com/office/drawing/2014/main" id="{C24B1F29-5FF7-80D2-F9AE-674D0EE8D714}"/>
              </a:ext>
            </a:extLst>
          </p:cNvPr>
          <p:cNvGrpSpPr/>
          <p:nvPr/>
        </p:nvGrpSpPr>
        <p:grpSpPr>
          <a:xfrm>
            <a:off x="1040374" y="1548000"/>
            <a:ext cx="7056000" cy="4680000"/>
            <a:chOff x="1044000" y="1620000"/>
            <a:chExt cx="7056000" cy="4680000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4F743A4F-CBC1-4FF2-AF98-C60107F7B12B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904" r="48402" b="39474"/>
            <a:stretch/>
          </p:blipFill>
          <p:spPr>
            <a:xfrm>
              <a:off x="1044000" y="1620000"/>
              <a:ext cx="7056000" cy="468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D594EED0-CFA1-C617-19A6-53F3300FB6E3}"/>
                </a:ext>
              </a:extLst>
            </p:cNvPr>
            <p:cNvSpPr txBox="1"/>
            <p:nvPr/>
          </p:nvSpPr>
          <p:spPr>
            <a:xfrm>
              <a:off x="1238982" y="1746044"/>
              <a:ext cx="28758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nl-NL" sz="3200" b="1" dirty="0">
                  <a:solidFill>
                    <a:srgbClr val="C00000"/>
                  </a:solidFill>
                  <a:latin typeface="Bradley Hand ITC" panose="03070402050302030203" pitchFamily="66" charset="0"/>
                  <a:ea typeface="Verdana" panose="020B0604030504040204" pitchFamily="34" charset="0"/>
                </a:rPr>
                <a:t>Carla Versluis</a:t>
              </a:r>
            </a:p>
          </p:txBody>
        </p: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093D06CF-B11A-9D2A-8581-044819FD37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19059" y="3363681"/>
              <a:ext cx="241200" cy="241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5" name="Groep 4"/>
          <p:cNvGrpSpPr>
            <a:grpSpLocks noChangeAspect="1"/>
          </p:cNvGrpSpPr>
          <p:nvPr/>
        </p:nvGrpSpPr>
        <p:grpSpPr>
          <a:xfrm>
            <a:off x="1836000" y="2457478"/>
            <a:ext cx="5464748" cy="3100714"/>
            <a:chOff x="5894590" y="4065319"/>
            <a:chExt cx="2732374" cy="1550357"/>
          </a:xfrm>
        </p:grpSpPr>
        <p:sp>
          <p:nvSpPr>
            <p:cNvPr id="6" name="Rechthoek 5"/>
            <p:cNvSpPr/>
            <p:nvPr/>
          </p:nvSpPr>
          <p:spPr>
            <a:xfrm rot="20940000">
              <a:off x="5967515" y="4065319"/>
              <a:ext cx="2513209" cy="1482399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  <a:ln w="444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kstvak 6"/>
            <p:cNvSpPr txBox="1"/>
            <p:nvPr/>
          </p:nvSpPr>
          <p:spPr>
            <a:xfrm rot="20948693">
              <a:off x="5894590" y="4287107"/>
              <a:ext cx="2732374" cy="132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Niet</a:t>
              </a:r>
            </a:p>
            <a:p>
              <a:pPr algn="ctr">
                <a:lnSpc>
                  <a:spcPts val="10000"/>
                </a:lnSpc>
              </a:pPr>
              <a:r>
                <a:rPr lang="nl-NL" sz="13500" dirty="0">
                  <a:ln w="1905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Stencil" panose="040409050D0802020404" pitchFamily="82" charset="0"/>
                </a:rPr>
                <a:t>waar</a:t>
              </a:r>
              <a:endParaRPr lang="en-US" sz="135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Stencil" panose="040409050D0802020404" pitchFamily="82" charset="0"/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81916999-6EE7-AD02-070E-E5D7498A0847}"/>
              </a:ext>
            </a:extLst>
          </p:cNvPr>
          <p:cNvSpPr txBox="1"/>
          <p:nvPr/>
        </p:nvSpPr>
        <p:spPr>
          <a:xfrm flipH="1">
            <a:off x="0" y="288000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Je stembiljet is alleen geldig</a:t>
            </a:r>
          </a:p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als je je naam erop zet.</a:t>
            </a:r>
          </a:p>
        </p:txBody>
      </p:sp>
    </p:spTree>
    <p:extLst>
      <p:ext uri="{BB962C8B-B14F-4D97-AF65-F5344CB8AC3E}">
        <p14:creationId xmlns:p14="http://schemas.microsoft.com/office/powerpoint/2010/main" val="398059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24992AC5-D679-43BA-91A9-4E6ADB1F53CE}"/>
              </a:ext>
            </a:extLst>
          </p:cNvPr>
          <p:cNvSpPr txBox="1"/>
          <p:nvPr/>
        </p:nvSpPr>
        <p:spPr>
          <a:xfrm flipH="1">
            <a:off x="103787" y="6964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Europese Unie</a:t>
            </a:r>
          </a:p>
        </p:txBody>
      </p:sp>
      <p:pic>
        <p:nvPicPr>
          <p:cNvPr id="3" name="Afbeelding 2" descr="Afbeelding met hemel, buitenshuis, Commercieel gebouw, gebouw&#10;&#10;Automatisch gegenereerde beschrijving">
            <a:extLst>
              <a:ext uri="{FF2B5EF4-FFF2-40B4-BE49-F238E27FC236}">
                <a16:creationId xmlns:a16="http://schemas.microsoft.com/office/drawing/2014/main" id="{0CCAEF90-7E1C-E6BF-CF00-A2D30FD978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" r="13584"/>
          <a:stretch/>
        </p:blipFill>
        <p:spPr>
          <a:xfrm>
            <a:off x="432000" y="828000"/>
            <a:ext cx="8280000" cy="57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118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poster, clipart, Graphics&#10;&#10;Automatisch gegenereerde beschrijving">
            <a:extLst>
              <a:ext uri="{FF2B5EF4-FFF2-40B4-BE49-F238E27FC236}">
                <a16:creationId xmlns:a16="http://schemas.microsoft.com/office/drawing/2014/main" id="{0190EEEA-5F98-97F3-40E4-1E9FCE16EE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143" y="861644"/>
            <a:ext cx="3893714" cy="444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82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zwart-wit, grille, ontwerp&#10;&#10;Automatisch gegenereerde beschrijving">
            <a:extLst>
              <a:ext uri="{FF2B5EF4-FFF2-40B4-BE49-F238E27FC236}">
                <a16:creationId xmlns:a16="http://schemas.microsoft.com/office/drawing/2014/main" id="{4596B9FC-EF95-1BE6-6EC7-B6A7F41DCE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69" y="250283"/>
            <a:ext cx="1107686" cy="93904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CFBFACB6-C1D6-240D-DAB8-9D9F705FCEC8}"/>
              </a:ext>
            </a:extLst>
          </p:cNvPr>
          <p:cNvSpPr txBox="1"/>
          <p:nvPr/>
        </p:nvSpPr>
        <p:spPr>
          <a:xfrm flipH="1">
            <a:off x="0" y="21874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Zo worden de plannen gemaakt</a:t>
            </a:r>
          </a:p>
        </p:txBody>
      </p:sp>
      <p:grpSp>
        <p:nvGrpSpPr>
          <p:cNvPr id="50" name="Groep 49">
            <a:extLst>
              <a:ext uri="{FF2B5EF4-FFF2-40B4-BE49-F238E27FC236}">
                <a16:creationId xmlns:a16="http://schemas.microsoft.com/office/drawing/2014/main" id="{5EC97BBF-51D6-22F9-3C46-53E63107C5E2}"/>
              </a:ext>
            </a:extLst>
          </p:cNvPr>
          <p:cNvGrpSpPr/>
          <p:nvPr/>
        </p:nvGrpSpPr>
        <p:grpSpPr>
          <a:xfrm>
            <a:off x="3274379" y="1105862"/>
            <a:ext cx="2564883" cy="1915908"/>
            <a:chOff x="3274379" y="1105862"/>
            <a:chExt cx="2564883" cy="1915908"/>
          </a:xfrm>
        </p:grpSpPr>
        <p:grpSp>
          <p:nvGrpSpPr>
            <p:cNvPr id="30" name="Groep 29">
              <a:extLst>
                <a:ext uri="{FF2B5EF4-FFF2-40B4-BE49-F238E27FC236}">
                  <a16:creationId xmlns:a16="http://schemas.microsoft.com/office/drawing/2014/main" id="{C074C4B1-E481-DF3A-B9DF-102D8FA3089D}"/>
                </a:ext>
              </a:extLst>
            </p:cNvPr>
            <p:cNvGrpSpPr/>
            <p:nvPr/>
          </p:nvGrpSpPr>
          <p:grpSpPr>
            <a:xfrm>
              <a:off x="3846753" y="1105862"/>
              <a:ext cx="1466237" cy="1640369"/>
              <a:chOff x="3498575" y="1035371"/>
              <a:chExt cx="2081648" cy="2349707"/>
            </a:xfrm>
          </p:grpSpPr>
          <p:pic>
            <p:nvPicPr>
              <p:cNvPr id="8" name="Afbeelding 7">
                <a:extLst>
                  <a:ext uri="{FF2B5EF4-FFF2-40B4-BE49-F238E27FC236}">
                    <a16:creationId xmlns:a16="http://schemas.microsoft.com/office/drawing/2014/main" id="{EFEE2EC2-5758-F97A-E29F-17D50C94BF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8575" y="1035371"/>
                <a:ext cx="2081648" cy="2028151"/>
              </a:xfrm>
              <a:prstGeom prst="rect">
                <a:avLst/>
              </a:prstGeom>
            </p:spPr>
          </p:pic>
          <p:pic>
            <p:nvPicPr>
              <p:cNvPr id="29" name="Afbeelding 28" descr="Afbeelding met rood, ontwerp, illustratie, kunst&#10;&#10;Automatisch gegenereerde beschrijving">
                <a:extLst>
                  <a:ext uri="{FF2B5EF4-FFF2-40B4-BE49-F238E27FC236}">
                    <a16:creationId xmlns:a16="http://schemas.microsoft.com/office/drawing/2014/main" id="{A6F912DF-A3B9-5E1D-289A-37F49D26D9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69662" y="1594184"/>
                <a:ext cx="874025" cy="1790894"/>
              </a:xfrm>
              <a:prstGeom prst="rect">
                <a:avLst/>
              </a:prstGeom>
              <a:effectLst>
                <a:glow rad="76200">
                  <a:schemeClr val="bg1"/>
                </a:glow>
              </a:effectLst>
            </p:spPr>
          </p:pic>
        </p:grpSp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2F158C2E-F4A4-7537-BA56-EFB491DFE9E7}"/>
                </a:ext>
              </a:extLst>
            </p:cNvPr>
            <p:cNvSpPr txBox="1"/>
            <p:nvPr/>
          </p:nvSpPr>
          <p:spPr>
            <a:xfrm>
              <a:off x="3274379" y="2683216"/>
              <a:ext cx="25648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600" b="1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Europese Commissie</a:t>
              </a:r>
            </a:p>
          </p:txBody>
        </p:sp>
      </p:grpSp>
      <p:grpSp>
        <p:nvGrpSpPr>
          <p:cNvPr id="23" name="Groep 22">
            <a:extLst>
              <a:ext uri="{FF2B5EF4-FFF2-40B4-BE49-F238E27FC236}">
                <a16:creationId xmlns:a16="http://schemas.microsoft.com/office/drawing/2014/main" id="{7E0F352B-F5BF-12CA-1052-6D14E353C1DD}"/>
              </a:ext>
            </a:extLst>
          </p:cNvPr>
          <p:cNvGrpSpPr/>
          <p:nvPr/>
        </p:nvGrpSpPr>
        <p:grpSpPr>
          <a:xfrm>
            <a:off x="891761" y="1692000"/>
            <a:ext cx="2525198" cy="2054756"/>
            <a:chOff x="891761" y="1692000"/>
            <a:chExt cx="2525198" cy="2054756"/>
          </a:xfrm>
        </p:grpSpPr>
        <p:grpSp>
          <p:nvGrpSpPr>
            <p:cNvPr id="264" name="Groep 263">
              <a:extLst>
                <a:ext uri="{FF2B5EF4-FFF2-40B4-BE49-F238E27FC236}">
                  <a16:creationId xmlns:a16="http://schemas.microsoft.com/office/drawing/2014/main" id="{90E33538-C787-809B-9D3C-F8176C619E70}"/>
                </a:ext>
              </a:extLst>
            </p:cNvPr>
            <p:cNvGrpSpPr/>
            <p:nvPr/>
          </p:nvGrpSpPr>
          <p:grpSpPr>
            <a:xfrm>
              <a:off x="891761" y="1692000"/>
              <a:ext cx="1273906" cy="1192896"/>
              <a:chOff x="6015747" y="5197804"/>
              <a:chExt cx="1374766" cy="1312647"/>
            </a:xfrm>
          </p:grpSpPr>
          <p:grpSp>
            <p:nvGrpSpPr>
              <p:cNvPr id="265" name="Groep 264">
                <a:extLst>
                  <a:ext uri="{FF2B5EF4-FFF2-40B4-BE49-F238E27FC236}">
                    <a16:creationId xmlns:a16="http://schemas.microsoft.com/office/drawing/2014/main" id="{673EC579-9CD6-8788-443B-250CB6F1930C}"/>
                  </a:ext>
                </a:extLst>
              </p:cNvPr>
              <p:cNvGrpSpPr/>
              <p:nvPr/>
            </p:nvGrpSpPr>
            <p:grpSpPr>
              <a:xfrm>
                <a:off x="6060529" y="5471162"/>
                <a:ext cx="1329984" cy="1039289"/>
                <a:chOff x="1880165" y="3442554"/>
                <a:chExt cx="1489528" cy="1163961"/>
              </a:xfrm>
            </p:grpSpPr>
            <p:grpSp>
              <p:nvGrpSpPr>
                <p:cNvPr id="269" name="Groep 268">
                  <a:extLst>
                    <a:ext uri="{FF2B5EF4-FFF2-40B4-BE49-F238E27FC236}">
                      <a16:creationId xmlns:a16="http://schemas.microsoft.com/office/drawing/2014/main" id="{EB1A1901-C4ED-6130-B036-087F30BAF0D8}"/>
                    </a:ext>
                  </a:extLst>
                </p:cNvPr>
                <p:cNvGrpSpPr/>
                <p:nvPr/>
              </p:nvGrpSpPr>
              <p:grpSpPr>
                <a:xfrm>
                  <a:off x="1880165" y="3442554"/>
                  <a:ext cx="692678" cy="905451"/>
                  <a:chOff x="1712308" y="4254187"/>
                  <a:chExt cx="1131500" cy="1479069"/>
                </a:xfrm>
              </p:grpSpPr>
              <p:sp>
                <p:nvSpPr>
                  <p:cNvPr id="286" name="Rechthoek 285">
                    <a:extLst>
                      <a:ext uri="{FF2B5EF4-FFF2-40B4-BE49-F238E27FC236}">
                        <a16:creationId xmlns:a16="http://schemas.microsoft.com/office/drawing/2014/main" id="{1D1A2655-3AB6-B2C5-9123-77ABD54C617E}"/>
                      </a:ext>
                    </a:extLst>
                  </p:cNvPr>
                  <p:cNvSpPr/>
                  <p:nvPr/>
                </p:nvSpPr>
                <p:spPr>
                  <a:xfrm>
                    <a:off x="1712308" y="4254187"/>
                    <a:ext cx="1131500" cy="1479069"/>
                  </a:xfrm>
                  <a:prstGeom prst="rect">
                    <a:avLst/>
                  </a:prstGeom>
                  <a:solidFill>
                    <a:schemeClr val="bg1"/>
                  </a:solidFill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7" name="Vrije vorm 43">
                    <a:extLst>
                      <a:ext uri="{FF2B5EF4-FFF2-40B4-BE49-F238E27FC236}">
                        <a16:creationId xmlns:a16="http://schemas.microsoft.com/office/drawing/2014/main" id="{B5F3D45A-6B56-A49C-F48D-79867B3B2F2D}"/>
                      </a:ext>
                    </a:extLst>
                  </p:cNvPr>
                  <p:cNvSpPr/>
                  <p:nvPr/>
                </p:nvSpPr>
                <p:spPr>
                  <a:xfrm>
                    <a:off x="1872000" y="45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8" name="Vrije vorm 44">
                    <a:extLst>
                      <a:ext uri="{FF2B5EF4-FFF2-40B4-BE49-F238E27FC236}">
                        <a16:creationId xmlns:a16="http://schemas.microsoft.com/office/drawing/2014/main" id="{8112F098-522E-2A66-F3D3-7162647DA966}"/>
                      </a:ext>
                    </a:extLst>
                  </p:cNvPr>
                  <p:cNvSpPr/>
                  <p:nvPr/>
                </p:nvSpPr>
                <p:spPr>
                  <a:xfrm>
                    <a:off x="1872000" y="472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9" name="Vrije vorm 45">
                    <a:extLst>
                      <a:ext uri="{FF2B5EF4-FFF2-40B4-BE49-F238E27FC236}">
                        <a16:creationId xmlns:a16="http://schemas.microsoft.com/office/drawing/2014/main" id="{39B486DB-AC45-5B68-1553-A82B582515E8}"/>
                      </a:ext>
                    </a:extLst>
                  </p:cNvPr>
                  <p:cNvSpPr/>
                  <p:nvPr/>
                </p:nvSpPr>
                <p:spPr>
                  <a:xfrm>
                    <a:off x="1872000" y="490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0" name="Vrije vorm 46">
                    <a:extLst>
                      <a:ext uri="{FF2B5EF4-FFF2-40B4-BE49-F238E27FC236}">
                        <a16:creationId xmlns:a16="http://schemas.microsoft.com/office/drawing/2014/main" id="{3F76C44D-0542-5ABC-CA31-99E74ECA0BFA}"/>
                      </a:ext>
                    </a:extLst>
                  </p:cNvPr>
                  <p:cNvSpPr/>
                  <p:nvPr/>
                </p:nvSpPr>
                <p:spPr>
                  <a:xfrm>
                    <a:off x="1872000" y="508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1" name="Vrije vorm 47">
                    <a:extLst>
                      <a:ext uri="{FF2B5EF4-FFF2-40B4-BE49-F238E27FC236}">
                        <a16:creationId xmlns:a16="http://schemas.microsoft.com/office/drawing/2014/main" id="{2FEDC2FC-7906-CBB4-2C02-19314D3C6B9F}"/>
                      </a:ext>
                    </a:extLst>
                  </p:cNvPr>
                  <p:cNvSpPr/>
                  <p:nvPr/>
                </p:nvSpPr>
                <p:spPr>
                  <a:xfrm>
                    <a:off x="1872000" y="526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2" name="Vrije vorm 48">
                    <a:extLst>
                      <a:ext uri="{FF2B5EF4-FFF2-40B4-BE49-F238E27FC236}">
                        <a16:creationId xmlns:a16="http://schemas.microsoft.com/office/drawing/2014/main" id="{6222EE32-45A6-CC0F-DCA6-0F31B827AA0A}"/>
                      </a:ext>
                    </a:extLst>
                  </p:cNvPr>
                  <p:cNvSpPr/>
                  <p:nvPr/>
                </p:nvSpPr>
                <p:spPr>
                  <a:xfrm>
                    <a:off x="1872000" y="54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70" name="Groep 269">
                  <a:extLst>
                    <a:ext uri="{FF2B5EF4-FFF2-40B4-BE49-F238E27FC236}">
                      <a16:creationId xmlns:a16="http://schemas.microsoft.com/office/drawing/2014/main" id="{FE5521F8-D401-9929-6972-734482565B42}"/>
                    </a:ext>
                  </a:extLst>
                </p:cNvPr>
                <p:cNvGrpSpPr/>
                <p:nvPr/>
              </p:nvGrpSpPr>
              <p:grpSpPr>
                <a:xfrm>
                  <a:off x="2194212" y="3701064"/>
                  <a:ext cx="692678" cy="905451"/>
                  <a:chOff x="1712308" y="4254187"/>
                  <a:chExt cx="1131500" cy="1479069"/>
                </a:xfrm>
              </p:grpSpPr>
              <p:sp>
                <p:nvSpPr>
                  <p:cNvPr id="279" name="Rechthoek 278">
                    <a:extLst>
                      <a:ext uri="{FF2B5EF4-FFF2-40B4-BE49-F238E27FC236}">
                        <a16:creationId xmlns:a16="http://schemas.microsoft.com/office/drawing/2014/main" id="{6DB461CD-D356-C50E-E16A-E6884BD49C60}"/>
                      </a:ext>
                    </a:extLst>
                  </p:cNvPr>
                  <p:cNvSpPr/>
                  <p:nvPr/>
                </p:nvSpPr>
                <p:spPr>
                  <a:xfrm>
                    <a:off x="1712308" y="4254187"/>
                    <a:ext cx="1131500" cy="1479069"/>
                  </a:xfrm>
                  <a:prstGeom prst="rect">
                    <a:avLst/>
                  </a:prstGeom>
                  <a:solidFill>
                    <a:schemeClr val="bg1"/>
                  </a:solidFill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0" name="Vrije vorm 51">
                    <a:extLst>
                      <a:ext uri="{FF2B5EF4-FFF2-40B4-BE49-F238E27FC236}">
                        <a16:creationId xmlns:a16="http://schemas.microsoft.com/office/drawing/2014/main" id="{66D72245-6D91-D3BF-AA45-FB106569EB89}"/>
                      </a:ext>
                    </a:extLst>
                  </p:cNvPr>
                  <p:cNvSpPr/>
                  <p:nvPr/>
                </p:nvSpPr>
                <p:spPr>
                  <a:xfrm>
                    <a:off x="1872000" y="45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1" name="Vrije vorm 52">
                    <a:extLst>
                      <a:ext uri="{FF2B5EF4-FFF2-40B4-BE49-F238E27FC236}">
                        <a16:creationId xmlns:a16="http://schemas.microsoft.com/office/drawing/2014/main" id="{4ACEEF14-6ED9-75FB-5CA8-2241EFAC5326}"/>
                      </a:ext>
                    </a:extLst>
                  </p:cNvPr>
                  <p:cNvSpPr/>
                  <p:nvPr/>
                </p:nvSpPr>
                <p:spPr>
                  <a:xfrm>
                    <a:off x="1872000" y="472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2" name="Vrije vorm 53">
                    <a:extLst>
                      <a:ext uri="{FF2B5EF4-FFF2-40B4-BE49-F238E27FC236}">
                        <a16:creationId xmlns:a16="http://schemas.microsoft.com/office/drawing/2014/main" id="{AA39E87A-2C36-786F-2B4F-8F63816896BD}"/>
                      </a:ext>
                    </a:extLst>
                  </p:cNvPr>
                  <p:cNvSpPr/>
                  <p:nvPr/>
                </p:nvSpPr>
                <p:spPr>
                  <a:xfrm>
                    <a:off x="1872000" y="490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3" name="Vrije vorm 54">
                    <a:extLst>
                      <a:ext uri="{FF2B5EF4-FFF2-40B4-BE49-F238E27FC236}">
                        <a16:creationId xmlns:a16="http://schemas.microsoft.com/office/drawing/2014/main" id="{0894E211-4AA2-D11A-2B7E-11B77FB17CDE}"/>
                      </a:ext>
                    </a:extLst>
                  </p:cNvPr>
                  <p:cNvSpPr/>
                  <p:nvPr/>
                </p:nvSpPr>
                <p:spPr>
                  <a:xfrm>
                    <a:off x="1872000" y="508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4" name="Vrije vorm 55">
                    <a:extLst>
                      <a:ext uri="{FF2B5EF4-FFF2-40B4-BE49-F238E27FC236}">
                        <a16:creationId xmlns:a16="http://schemas.microsoft.com/office/drawing/2014/main" id="{9C78F26E-F227-65BC-457F-28CECCF14E54}"/>
                      </a:ext>
                    </a:extLst>
                  </p:cNvPr>
                  <p:cNvSpPr/>
                  <p:nvPr/>
                </p:nvSpPr>
                <p:spPr>
                  <a:xfrm>
                    <a:off x="1872000" y="526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5" name="Vrije vorm 56">
                    <a:extLst>
                      <a:ext uri="{FF2B5EF4-FFF2-40B4-BE49-F238E27FC236}">
                        <a16:creationId xmlns:a16="http://schemas.microsoft.com/office/drawing/2014/main" id="{8B1F5E5A-F357-C900-9824-B91F0E8CBD2C}"/>
                      </a:ext>
                    </a:extLst>
                  </p:cNvPr>
                  <p:cNvSpPr/>
                  <p:nvPr/>
                </p:nvSpPr>
                <p:spPr>
                  <a:xfrm>
                    <a:off x="1872000" y="54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71" name="Groep 270">
                  <a:extLst>
                    <a:ext uri="{FF2B5EF4-FFF2-40B4-BE49-F238E27FC236}">
                      <a16:creationId xmlns:a16="http://schemas.microsoft.com/office/drawing/2014/main" id="{DF449808-8DF8-B464-05C3-E97B1DD056D2}"/>
                    </a:ext>
                  </a:extLst>
                </p:cNvPr>
                <p:cNvGrpSpPr/>
                <p:nvPr/>
              </p:nvGrpSpPr>
              <p:grpSpPr>
                <a:xfrm>
                  <a:off x="2677015" y="3540220"/>
                  <a:ext cx="692678" cy="905451"/>
                  <a:chOff x="1712308" y="4254187"/>
                  <a:chExt cx="1131500" cy="1479069"/>
                </a:xfrm>
              </p:grpSpPr>
              <p:sp>
                <p:nvSpPr>
                  <p:cNvPr id="272" name="Rechthoek 271">
                    <a:extLst>
                      <a:ext uri="{FF2B5EF4-FFF2-40B4-BE49-F238E27FC236}">
                        <a16:creationId xmlns:a16="http://schemas.microsoft.com/office/drawing/2014/main" id="{508A713A-6286-CA02-08F5-BE59F05644E8}"/>
                      </a:ext>
                    </a:extLst>
                  </p:cNvPr>
                  <p:cNvSpPr/>
                  <p:nvPr/>
                </p:nvSpPr>
                <p:spPr>
                  <a:xfrm>
                    <a:off x="1712308" y="4254187"/>
                    <a:ext cx="1131500" cy="1479069"/>
                  </a:xfrm>
                  <a:prstGeom prst="rect">
                    <a:avLst/>
                  </a:prstGeom>
                  <a:solidFill>
                    <a:schemeClr val="bg1"/>
                  </a:solidFill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3" name="Vrije vorm 59">
                    <a:extLst>
                      <a:ext uri="{FF2B5EF4-FFF2-40B4-BE49-F238E27FC236}">
                        <a16:creationId xmlns:a16="http://schemas.microsoft.com/office/drawing/2014/main" id="{5861A77B-2D5C-95B6-AB01-3C9ACE0CEBB0}"/>
                      </a:ext>
                    </a:extLst>
                  </p:cNvPr>
                  <p:cNvSpPr/>
                  <p:nvPr/>
                </p:nvSpPr>
                <p:spPr>
                  <a:xfrm>
                    <a:off x="1872000" y="45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4" name="Vrije vorm 60">
                    <a:extLst>
                      <a:ext uri="{FF2B5EF4-FFF2-40B4-BE49-F238E27FC236}">
                        <a16:creationId xmlns:a16="http://schemas.microsoft.com/office/drawing/2014/main" id="{17C22E33-290C-BEFB-0218-BBFBB8179137}"/>
                      </a:ext>
                    </a:extLst>
                  </p:cNvPr>
                  <p:cNvSpPr/>
                  <p:nvPr/>
                </p:nvSpPr>
                <p:spPr>
                  <a:xfrm>
                    <a:off x="1872000" y="472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5" name="Vrije vorm 61">
                    <a:extLst>
                      <a:ext uri="{FF2B5EF4-FFF2-40B4-BE49-F238E27FC236}">
                        <a16:creationId xmlns:a16="http://schemas.microsoft.com/office/drawing/2014/main" id="{64F02FAA-B179-BA48-C9FE-BB2724C84E62}"/>
                      </a:ext>
                    </a:extLst>
                  </p:cNvPr>
                  <p:cNvSpPr/>
                  <p:nvPr/>
                </p:nvSpPr>
                <p:spPr>
                  <a:xfrm>
                    <a:off x="1872000" y="490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6" name="Vrije vorm 62">
                    <a:extLst>
                      <a:ext uri="{FF2B5EF4-FFF2-40B4-BE49-F238E27FC236}">
                        <a16:creationId xmlns:a16="http://schemas.microsoft.com/office/drawing/2014/main" id="{4BCD31E4-5B50-FCF5-D619-4CDEEF623B83}"/>
                      </a:ext>
                    </a:extLst>
                  </p:cNvPr>
                  <p:cNvSpPr/>
                  <p:nvPr/>
                </p:nvSpPr>
                <p:spPr>
                  <a:xfrm>
                    <a:off x="1872000" y="508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7" name="Vrije vorm 63">
                    <a:extLst>
                      <a:ext uri="{FF2B5EF4-FFF2-40B4-BE49-F238E27FC236}">
                        <a16:creationId xmlns:a16="http://schemas.microsoft.com/office/drawing/2014/main" id="{88A26F40-D547-0F16-AF3A-686C51FD9F28}"/>
                      </a:ext>
                    </a:extLst>
                  </p:cNvPr>
                  <p:cNvSpPr/>
                  <p:nvPr/>
                </p:nvSpPr>
                <p:spPr>
                  <a:xfrm>
                    <a:off x="1872000" y="526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8" name="Vrije vorm 64">
                    <a:extLst>
                      <a:ext uri="{FF2B5EF4-FFF2-40B4-BE49-F238E27FC236}">
                        <a16:creationId xmlns:a16="http://schemas.microsoft.com/office/drawing/2014/main" id="{54F838EE-32E1-1622-1D67-5CE2B470AA7D}"/>
                      </a:ext>
                    </a:extLst>
                  </p:cNvPr>
                  <p:cNvSpPr/>
                  <p:nvPr/>
                </p:nvSpPr>
                <p:spPr>
                  <a:xfrm>
                    <a:off x="1872000" y="54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pic>
            <p:nvPicPr>
              <p:cNvPr id="266" name="Afbeelding 265">
                <a:extLst>
                  <a:ext uri="{FF2B5EF4-FFF2-40B4-BE49-F238E27FC236}">
                    <a16:creationId xmlns:a16="http://schemas.microsoft.com/office/drawing/2014/main" id="{F2528EAE-5056-2819-203C-9BA57E2F84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15747" y="5197804"/>
                <a:ext cx="385334" cy="403637"/>
              </a:xfrm>
              <a:prstGeom prst="rect">
                <a:avLst/>
              </a:prstGeom>
            </p:spPr>
          </p:pic>
          <p:pic>
            <p:nvPicPr>
              <p:cNvPr id="267" name="Afbeelding 266">
                <a:extLst>
                  <a:ext uri="{FF2B5EF4-FFF2-40B4-BE49-F238E27FC236}">
                    <a16:creationId xmlns:a16="http://schemas.microsoft.com/office/drawing/2014/main" id="{908C072A-237E-15CB-2C82-87A80DE174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7381" y="5473635"/>
                <a:ext cx="385334" cy="403637"/>
              </a:xfrm>
              <a:prstGeom prst="rect">
                <a:avLst/>
              </a:prstGeom>
            </p:spPr>
          </p:pic>
          <p:pic>
            <p:nvPicPr>
              <p:cNvPr id="268" name="Afbeelding 267">
                <a:extLst>
                  <a:ext uri="{FF2B5EF4-FFF2-40B4-BE49-F238E27FC236}">
                    <a16:creationId xmlns:a16="http://schemas.microsoft.com/office/drawing/2014/main" id="{B49E1ADB-D239-5289-6492-60FCA953F9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46208" y="5349025"/>
                <a:ext cx="385334" cy="385334"/>
              </a:xfrm>
              <a:prstGeom prst="rect">
                <a:avLst/>
              </a:prstGeom>
            </p:spPr>
          </p:pic>
        </p:grpSp>
        <p:pic>
          <p:nvPicPr>
            <p:cNvPr id="302" name="Afbeelding 301">
              <a:extLst>
                <a:ext uri="{FF2B5EF4-FFF2-40B4-BE49-F238E27FC236}">
                  <a16:creationId xmlns:a16="http://schemas.microsoft.com/office/drawing/2014/main" id="{D6DCCC8D-FB98-4426-F1BF-7A02119B7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84051" flipH="1" flipV="1">
              <a:off x="1450172" y="2677498"/>
              <a:ext cx="1966787" cy="1069258"/>
            </a:xfrm>
            <a:prstGeom prst="rect">
              <a:avLst/>
            </a:prstGeom>
          </p:spPr>
        </p:pic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04AC5468-0541-2203-E4F4-0390B27841E3}"/>
              </a:ext>
            </a:extLst>
          </p:cNvPr>
          <p:cNvGrpSpPr/>
          <p:nvPr/>
        </p:nvGrpSpPr>
        <p:grpSpPr>
          <a:xfrm>
            <a:off x="5708630" y="1717581"/>
            <a:ext cx="2421227" cy="2029175"/>
            <a:chOff x="5708630" y="1717581"/>
            <a:chExt cx="2421227" cy="2029175"/>
          </a:xfrm>
        </p:grpSpPr>
        <p:grpSp>
          <p:nvGrpSpPr>
            <p:cNvPr id="235" name="Groep 234">
              <a:extLst>
                <a:ext uri="{FF2B5EF4-FFF2-40B4-BE49-F238E27FC236}">
                  <a16:creationId xmlns:a16="http://schemas.microsoft.com/office/drawing/2014/main" id="{AAA7D15C-313C-78B8-8359-BB8380D61814}"/>
                </a:ext>
              </a:extLst>
            </p:cNvPr>
            <p:cNvGrpSpPr/>
            <p:nvPr/>
          </p:nvGrpSpPr>
          <p:grpSpPr>
            <a:xfrm>
              <a:off x="6855951" y="1717581"/>
              <a:ext cx="1273906" cy="1192896"/>
              <a:chOff x="6015747" y="5197804"/>
              <a:chExt cx="1374766" cy="1312647"/>
            </a:xfrm>
          </p:grpSpPr>
          <p:grpSp>
            <p:nvGrpSpPr>
              <p:cNvPr id="236" name="Groep 235">
                <a:extLst>
                  <a:ext uri="{FF2B5EF4-FFF2-40B4-BE49-F238E27FC236}">
                    <a16:creationId xmlns:a16="http://schemas.microsoft.com/office/drawing/2014/main" id="{F2379E10-3F48-92CA-F397-0C8A873E7DC5}"/>
                  </a:ext>
                </a:extLst>
              </p:cNvPr>
              <p:cNvGrpSpPr/>
              <p:nvPr/>
            </p:nvGrpSpPr>
            <p:grpSpPr>
              <a:xfrm>
                <a:off x="6060529" y="5471162"/>
                <a:ext cx="1329984" cy="1039289"/>
                <a:chOff x="1880165" y="3442554"/>
                <a:chExt cx="1489528" cy="1163961"/>
              </a:xfrm>
            </p:grpSpPr>
            <p:grpSp>
              <p:nvGrpSpPr>
                <p:cNvPr id="240" name="Groep 239">
                  <a:extLst>
                    <a:ext uri="{FF2B5EF4-FFF2-40B4-BE49-F238E27FC236}">
                      <a16:creationId xmlns:a16="http://schemas.microsoft.com/office/drawing/2014/main" id="{2EAC85DF-8BEE-7AEE-41D3-C81CB3A0739F}"/>
                    </a:ext>
                  </a:extLst>
                </p:cNvPr>
                <p:cNvGrpSpPr/>
                <p:nvPr/>
              </p:nvGrpSpPr>
              <p:grpSpPr>
                <a:xfrm>
                  <a:off x="1880165" y="3442554"/>
                  <a:ext cx="692678" cy="905451"/>
                  <a:chOff x="1712308" y="4254187"/>
                  <a:chExt cx="1131500" cy="1479069"/>
                </a:xfrm>
              </p:grpSpPr>
              <p:sp>
                <p:nvSpPr>
                  <p:cNvPr id="257" name="Rechthoek 256">
                    <a:extLst>
                      <a:ext uri="{FF2B5EF4-FFF2-40B4-BE49-F238E27FC236}">
                        <a16:creationId xmlns:a16="http://schemas.microsoft.com/office/drawing/2014/main" id="{A9C2BD80-780E-8669-A722-55A0D3104F59}"/>
                      </a:ext>
                    </a:extLst>
                  </p:cNvPr>
                  <p:cNvSpPr/>
                  <p:nvPr/>
                </p:nvSpPr>
                <p:spPr>
                  <a:xfrm>
                    <a:off x="1712308" y="4254187"/>
                    <a:ext cx="1131500" cy="1479069"/>
                  </a:xfrm>
                  <a:prstGeom prst="rect">
                    <a:avLst/>
                  </a:prstGeom>
                  <a:solidFill>
                    <a:schemeClr val="bg1"/>
                  </a:solidFill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8" name="Vrije vorm 43">
                    <a:extLst>
                      <a:ext uri="{FF2B5EF4-FFF2-40B4-BE49-F238E27FC236}">
                        <a16:creationId xmlns:a16="http://schemas.microsoft.com/office/drawing/2014/main" id="{357EB5E0-E3AC-E890-7C47-A0D9A5FA2CCE}"/>
                      </a:ext>
                    </a:extLst>
                  </p:cNvPr>
                  <p:cNvSpPr/>
                  <p:nvPr/>
                </p:nvSpPr>
                <p:spPr>
                  <a:xfrm>
                    <a:off x="1872000" y="45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9" name="Vrije vorm 44">
                    <a:extLst>
                      <a:ext uri="{FF2B5EF4-FFF2-40B4-BE49-F238E27FC236}">
                        <a16:creationId xmlns:a16="http://schemas.microsoft.com/office/drawing/2014/main" id="{9FFBBB06-65A5-8179-90A9-108CB40C002C}"/>
                      </a:ext>
                    </a:extLst>
                  </p:cNvPr>
                  <p:cNvSpPr/>
                  <p:nvPr/>
                </p:nvSpPr>
                <p:spPr>
                  <a:xfrm>
                    <a:off x="1872000" y="472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0" name="Vrije vorm 45">
                    <a:extLst>
                      <a:ext uri="{FF2B5EF4-FFF2-40B4-BE49-F238E27FC236}">
                        <a16:creationId xmlns:a16="http://schemas.microsoft.com/office/drawing/2014/main" id="{60D66655-3F85-BAF3-214D-FD9D228801AF}"/>
                      </a:ext>
                    </a:extLst>
                  </p:cNvPr>
                  <p:cNvSpPr/>
                  <p:nvPr/>
                </p:nvSpPr>
                <p:spPr>
                  <a:xfrm>
                    <a:off x="1872000" y="490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1" name="Vrije vorm 46">
                    <a:extLst>
                      <a:ext uri="{FF2B5EF4-FFF2-40B4-BE49-F238E27FC236}">
                        <a16:creationId xmlns:a16="http://schemas.microsoft.com/office/drawing/2014/main" id="{763E0EC6-F7E2-894D-3FF7-5FE793C6E687}"/>
                      </a:ext>
                    </a:extLst>
                  </p:cNvPr>
                  <p:cNvSpPr/>
                  <p:nvPr/>
                </p:nvSpPr>
                <p:spPr>
                  <a:xfrm>
                    <a:off x="1872000" y="508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2" name="Vrije vorm 47">
                    <a:extLst>
                      <a:ext uri="{FF2B5EF4-FFF2-40B4-BE49-F238E27FC236}">
                        <a16:creationId xmlns:a16="http://schemas.microsoft.com/office/drawing/2014/main" id="{55B248F6-1EDF-28F5-1235-110D24F72A4F}"/>
                      </a:ext>
                    </a:extLst>
                  </p:cNvPr>
                  <p:cNvSpPr/>
                  <p:nvPr/>
                </p:nvSpPr>
                <p:spPr>
                  <a:xfrm>
                    <a:off x="1872000" y="526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3" name="Vrije vorm 48">
                    <a:extLst>
                      <a:ext uri="{FF2B5EF4-FFF2-40B4-BE49-F238E27FC236}">
                        <a16:creationId xmlns:a16="http://schemas.microsoft.com/office/drawing/2014/main" id="{736ACE37-EF5D-B385-F807-2AC3404A6FDA}"/>
                      </a:ext>
                    </a:extLst>
                  </p:cNvPr>
                  <p:cNvSpPr/>
                  <p:nvPr/>
                </p:nvSpPr>
                <p:spPr>
                  <a:xfrm>
                    <a:off x="1872000" y="54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41" name="Groep 240">
                  <a:extLst>
                    <a:ext uri="{FF2B5EF4-FFF2-40B4-BE49-F238E27FC236}">
                      <a16:creationId xmlns:a16="http://schemas.microsoft.com/office/drawing/2014/main" id="{B4ACA9A8-110A-E268-F82C-4FAE621DCA68}"/>
                    </a:ext>
                  </a:extLst>
                </p:cNvPr>
                <p:cNvGrpSpPr/>
                <p:nvPr/>
              </p:nvGrpSpPr>
              <p:grpSpPr>
                <a:xfrm>
                  <a:off x="2194212" y="3701064"/>
                  <a:ext cx="692678" cy="905451"/>
                  <a:chOff x="1712308" y="4254187"/>
                  <a:chExt cx="1131500" cy="1479069"/>
                </a:xfrm>
              </p:grpSpPr>
              <p:sp>
                <p:nvSpPr>
                  <p:cNvPr id="250" name="Rechthoek 249">
                    <a:extLst>
                      <a:ext uri="{FF2B5EF4-FFF2-40B4-BE49-F238E27FC236}">
                        <a16:creationId xmlns:a16="http://schemas.microsoft.com/office/drawing/2014/main" id="{10AAAFC2-25C8-3B6C-2B5D-AB9D5CAF0BA9}"/>
                      </a:ext>
                    </a:extLst>
                  </p:cNvPr>
                  <p:cNvSpPr/>
                  <p:nvPr/>
                </p:nvSpPr>
                <p:spPr>
                  <a:xfrm>
                    <a:off x="1712308" y="4254187"/>
                    <a:ext cx="1131500" cy="1479069"/>
                  </a:xfrm>
                  <a:prstGeom prst="rect">
                    <a:avLst/>
                  </a:prstGeom>
                  <a:solidFill>
                    <a:schemeClr val="bg1"/>
                  </a:solidFill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1" name="Vrije vorm 51">
                    <a:extLst>
                      <a:ext uri="{FF2B5EF4-FFF2-40B4-BE49-F238E27FC236}">
                        <a16:creationId xmlns:a16="http://schemas.microsoft.com/office/drawing/2014/main" id="{0803CFB0-6740-77AD-FFF3-AF74ED89D7D7}"/>
                      </a:ext>
                    </a:extLst>
                  </p:cNvPr>
                  <p:cNvSpPr/>
                  <p:nvPr/>
                </p:nvSpPr>
                <p:spPr>
                  <a:xfrm>
                    <a:off x="1872000" y="45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2" name="Vrije vorm 52">
                    <a:extLst>
                      <a:ext uri="{FF2B5EF4-FFF2-40B4-BE49-F238E27FC236}">
                        <a16:creationId xmlns:a16="http://schemas.microsoft.com/office/drawing/2014/main" id="{8A8177D5-9B13-552D-ED5C-FA74267AAF1A}"/>
                      </a:ext>
                    </a:extLst>
                  </p:cNvPr>
                  <p:cNvSpPr/>
                  <p:nvPr/>
                </p:nvSpPr>
                <p:spPr>
                  <a:xfrm>
                    <a:off x="1872000" y="472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3" name="Vrije vorm 53">
                    <a:extLst>
                      <a:ext uri="{FF2B5EF4-FFF2-40B4-BE49-F238E27FC236}">
                        <a16:creationId xmlns:a16="http://schemas.microsoft.com/office/drawing/2014/main" id="{DF3CFD0B-B1C2-B397-E752-CBBF034E72CC}"/>
                      </a:ext>
                    </a:extLst>
                  </p:cNvPr>
                  <p:cNvSpPr/>
                  <p:nvPr/>
                </p:nvSpPr>
                <p:spPr>
                  <a:xfrm>
                    <a:off x="1872000" y="490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4" name="Vrije vorm 54">
                    <a:extLst>
                      <a:ext uri="{FF2B5EF4-FFF2-40B4-BE49-F238E27FC236}">
                        <a16:creationId xmlns:a16="http://schemas.microsoft.com/office/drawing/2014/main" id="{522202E7-C361-6C66-6DFD-36B425F8B40F}"/>
                      </a:ext>
                    </a:extLst>
                  </p:cNvPr>
                  <p:cNvSpPr/>
                  <p:nvPr/>
                </p:nvSpPr>
                <p:spPr>
                  <a:xfrm>
                    <a:off x="1872000" y="508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5" name="Vrije vorm 55">
                    <a:extLst>
                      <a:ext uri="{FF2B5EF4-FFF2-40B4-BE49-F238E27FC236}">
                        <a16:creationId xmlns:a16="http://schemas.microsoft.com/office/drawing/2014/main" id="{54831ED2-7D5F-09AE-5FD5-DBE229961B08}"/>
                      </a:ext>
                    </a:extLst>
                  </p:cNvPr>
                  <p:cNvSpPr/>
                  <p:nvPr/>
                </p:nvSpPr>
                <p:spPr>
                  <a:xfrm>
                    <a:off x="1872000" y="526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6" name="Vrije vorm 56">
                    <a:extLst>
                      <a:ext uri="{FF2B5EF4-FFF2-40B4-BE49-F238E27FC236}">
                        <a16:creationId xmlns:a16="http://schemas.microsoft.com/office/drawing/2014/main" id="{221ED83A-A422-2A8E-B154-4FA18AE7C9F8}"/>
                      </a:ext>
                    </a:extLst>
                  </p:cNvPr>
                  <p:cNvSpPr/>
                  <p:nvPr/>
                </p:nvSpPr>
                <p:spPr>
                  <a:xfrm>
                    <a:off x="1872000" y="54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42" name="Groep 241">
                  <a:extLst>
                    <a:ext uri="{FF2B5EF4-FFF2-40B4-BE49-F238E27FC236}">
                      <a16:creationId xmlns:a16="http://schemas.microsoft.com/office/drawing/2014/main" id="{81776D30-3908-0BD2-E3BC-75C9E384F6F5}"/>
                    </a:ext>
                  </a:extLst>
                </p:cNvPr>
                <p:cNvGrpSpPr/>
                <p:nvPr/>
              </p:nvGrpSpPr>
              <p:grpSpPr>
                <a:xfrm>
                  <a:off x="2677015" y="3540220"/>
                  <a:ext cx="692678" cy="905451"/>
                  <a:chOff x="1712308" y="4254187"/>
                  <a:chExt cx="1131500" cy="1479069"/>
                </a:xfrm>
              </p:grpSpPr>
              <p:sp>
                <p:nvSpPr>
                  <p:cNvPr id="243" name="Rechthoek 242">
                    <a:extLst>
                      <a:ext uri="{FF2B5EF4-FFF2-40B4-BE49-F238E27FC236}">
                        <a16:creationId xmlns:a16="http://schemas.microsoft.com/office/drawing/2014/main" id="{82B10909-AB4D-340B-6A05-E4CFEE755264}"/>
                      </a:ext>
                    </a:extLst>
                  </p:cNvPr>
                  <p:cNvSpPr/>
                  <p:nvPr/>
                </p:nvSpPr>
                <p:spPr>
                  <a:xfrm>
                    <a:off x="1712308" y="4254187"/>
                    <a:ext cx="1131500" cy="1479069"/>
                  </a:xfrm>
                  <a:prstGeom prst="rect">
                    <a:avLst/>
                  </a:prstGeom>
                  <a:solidFill>
                    <a:schemeClr val="bg1"/>
                  </a:solidFill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4" name="Vrije vorm 59">
                    <a:extLst>
                      <a:ext uri="{FF2B5EF4-FFF2-40B4-BE49-F238E27FC236}">
                        <a16:creationId xmlns:a16="http://schemas.microsoft.com/office/drawing/2014/main" id="{0CF8922B-2958-FDD5-43CC-A9995E13E982}"/>
                      </a:ext>
                    </a:extLst>
                  </p:cNvPr>
                  <p:cNvSpPr/>
                  <p:nvPr/>
                </p:nvSpPr>
                <p:spPr>
                  <a:xfrm>
                    <a:off x="1872000" y="45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5" name="Vrije vorm 60">
                    <a:extLst>
                      <a:ext uri="{FF2B5EF4-FFF2-40B4-BE49-F238E27FC236}">
                        <a16:creationId xmlns:a16="http://schemas.microsoft.com/office/drawing/2014/main" id="{7DF82E11-9778-9994-2EA4-580E177082CE}"/>
                      </a:ext>
                    </a:extLst>
                  </p:cNvPr>
                  <p:cNvSpPr/>
                  <p:nvPr/>
                </p:nvSpPr>
                <p:spPr>
                  <a:xfrm>
                    <a:off x="1872000" y="472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6" name="Vrije vorm 61">
                    <a:extLst>
                      <a:ext uri="{FF2B5EF4-FFF2-40B4-BE49-F238E27FC236}">
                        <a16:creationId xmlns:a16="http://schemas.microsoft.com/office/drawing/2014/main" id="{7DB1B30A-4189-9915-8ED2-A88D9192F46F}"/>
                      </a:ext>
                    </a:extLst>
                  </p:cNvPr>
                  <p:cNvSpPr/>
                  <p:nvPr/>
                </p:nvSpPr>
                <p:spPr>
                  <a:xfrm>
                    <a:off x="1872000" y="490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7" name="Vrije vorm 62">
                    <a:extLst>
                      <a:ext uri="{FF2B5EF4-FFF2-40B4-BE49-F238E27FC236}">
                        <a16:creationId xmlns:a16="http://schemas.microsoft.com/office/drawing/2014/main" id="{FE1C16DE-9E0D-06C2-C99E-A9D3D54F2E7F}"/>
                      </a:ext>
                    </a:extLst>
                  </p:cNvPr>
                  <p:cNvSpPr/>
                  <p:nvPr/>
                </p:nvSpPr>
                <p:spPr>
                  <a:xfrm>
                    <a:off x="1872000" y="508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8" name="Vrije vorm 63">
                    <a:extLst>
                      <a:ext uri="{FF2B5EF4-FFF2-40B4-BE49-F238E27FC236}">
                        <a16:creationId xmlns:a16="http://schemas.microsoft.com/office/drawing/2014/main" id="{484AA467-E361-9B9B-3BD3-FBB7FCBD6B39}"/>
                      </a:ext>
                    </a:extLst>
                  </p:cNvPr>
                  <p:cNvSpPr/>
                  <p:nvPr/>
                </p:nvSpPr>
                <p:spPr>
                  <a:xfrm>
                    <a:off x="1872000" y="526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9" name="Vrije vorm 64">
                    <a:extLst>
                      <a:ext uri="{FF2B5EF4-FFF2-40B4-BE49-F238E27FC236}">
                        <a16:creationId xmlns:a16="http://schemas.microsoft.com/office/drawing/2014/main" id="{953D2AC3-EEA6-384C-8DE3-E2E6360DA4C7}"/>
                      </a:ext>
                    </a:extLst>
                  </p:cNvPr>
                  <p:cNvSpPr/>
                  <p:nvPr/>
                </p:nvSpPr>
                <p:spPr>
                  <a:xfrm>
                    <a:off x="1872000" y="5445224"/>
                    <a:ext cx="792000" cy="0"/>
                  </a:xfrm>
                  <a:custGeom>
                    <a:avLst/>
                    <a:gdLst>
                      <a:gd name="connsiteX0" fmla="*/ 0 w 743578"/>
                      <a:gd name="connsiteY0" fmla="*/ 0 h 0"/>
                      <a:gd name="connsiteX1" fmla="*/ 743578 w 743578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743578">
                        <a:moveTo>
                          <a:pt x="0" y="0"/>
                        </a:moveTo>
                        <a:lnTo>
                          <a:pt x="743578" y="0"/>
                        </a:ln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pic>
            <p:nvPicPr>
              <p:cNvPr id="237" name="Afbeelding 236">
                <a:extLst>
                  <a:ext uri="{FF2B5EF4-FFF2-40B4-BE49-F238E27FC236}">
                    <a16:creationId xmlns:a16="http://schemas.microsoft.com/office/drawing/2014/main" id="{F2AC2FE7-D291-C553-22DE-0268D84177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15747" y="5197804"/>
                <a:ext cx="385334" cy="403637"/>
              </a:xfrm>
              <a:prstGeom prst="rect">
                <a:avLst/>
              </a:prstGeom>
            </p:spPr>
          </p:pic>
          <p:pic>
            <p:nvPicPr>
              <p:cNvPr id="238" name="Afbeelding 237">
                <a:extLst>
                  <a:ext uri="{FF2B5EF4-FFF2-40B4-BE49-F238E27FC236}">
                    <a16:creationId xmlns:a16="http://schemas.microsoft.com/office/drawing/2014/main" id="{B1C29716-F73B-6941-7D42-558E7FD9D8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7381" y="5473635"/>
                <a:ext cx="385334" cy="403637"/>
              </a:xfrm>
              <a:prstGeom prst="rect">
                <a:avLst/>
              </a:prstGeom>
            </p:spPr>
          </p:pic>
          <p:pic>
            <p:nvPicPr>
              <p:cNvPr id="239" name="Afbeelding 238">
                <a:extLst>
                  <a:ext uri="{FF2B5EF4-FFF2-40B4-BE49-F238E27FC236}">
                    <a16:creationId xmlns:a16="http://schemas.microsoft.com/office/drawing/2014/main" id="{F7101677-911B-F1B9-EB1D-0F0948FC82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46208" y="5349025"/>
                <a:ext cx="385334" cy="385334"/>
              </a:xfrm>
              <a:prstGeom prst="rect">
                <a:avLst/>
              </a:prstGeom>
            </p:spPr>
          </p:pic>
        </p:grpSp>
        <p:pic>
          <p:nvPicPr>
            <p:cNvPr id="303" name="Afbeelding 302">
              <a:extLst>
                <a:ext uri="{FF2B5EF4-FFF2-40B4-BE49-F238E27FC236}">
                  <a16:creationId xmlns:a16="http://schemas.microsoft.com/office/drawing/2014/main" id="{E94E40F4-038B-DA62-28BB-F6C21C27F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15949" flipV="1">
              <a:off x="5708630" y="2677498"/>
              <a:ext cx="1966787" cy="1069258"/>
            </a:xfrm>
            <a:prstGeom prst="rect">
              <a:avLst/>
            </a:prstGeom>
          </p:spPr>
        </p:pic>
      </p:grpSp>
      <p:grpSp>
        <p:nvGrpSpPr>
          <p:cNvPr id="21" name="Groep 20">
            <a:extLst>
              <a:ext uri="{FF2B5EF4-FFF2-40B4-BE49-F238E27FC236}">
                <a16:creationId xmlns:a16="http://schemas.microsoft.com/office/drawing/2014/main" id="{17A230CB-12BB-E448-864E-B3E23057C9FC}"/>
              </a:ext>
            </a:extLst>
          </p:cNvPr>
          <p:cNvGrpSpPr/>
          <p:nvPr/>
        </p:nvGrpSpPr>
        <p:grpSpPr>
          <a:xfrm>
            <a:off x="3617029" y="3058194"/>
            <a:ext cx="1925684" cy="1400732"/>
            <a:chOff x="3617029" y="3058194"/>
            <a:chExt cx="1925684" cy="1400732"/>
          </a:xfrm>
        </p:grpSpPr>
        <p:grpSp>
          <p:nvGrpSpPr>
            <p:cNvPr id="234" name="Groep 233">
              <a:extLst>
                <a:ext uri="{FF2B5EF4-FFF2-40B4-BE49-F238E27FC236}">
                  <a16:creationId xmlns:a16="http://schemas.microsoft.com/office/drawing/2014/main" id="{7086AE90-7C8C-DBA4-C22D-3E400088AE45}"/>
                </a:ext>
              </a:extLst>
            </p:cNvPr>
            <p:cNvGrpSpPr/>
            <p:nvPr/>
          </p:nvGrpSpPr>
          <p:grpSpPr>
            <a:xfrm>
              <a:off x="3617029" y="3715679"/>
              <a:ext cx="1925684" cy="743247"/>
              <a:chOff x="3492000" y="3564000"/>
              <a:chExt cx="1925684" cy="743247"/>
            </a:xfrm>
          </p:grpSpPr>
          <p:grpSp>
            <p:nvGrpSpPr>
              <p:cNvPr id="181" name="Groep 180">
                <a:extLst>
                  <a:ext uri="{FF2B5EF4-FFF2-40B4-BE49-F238E27FC236}">
                    <a16:creationId xmlns:a16="http://schemas.microsoft.com/office/drawing/2014/main" id="{6112EC95-774B-1402-CBFF-5A8F03A1A659}"/>
                  </a:ext>
                </a:extLst>
              </p:cNvPr>
              <p:cNvGrpSpPr/>
              <p:nvPr/>
            </p:nvGrpSpPr>
            <p:grpSpPr>
              <a:xfrm>
                <a:off x="3492000" y="3564000"/>
                <a:ext cx="553047" cy="743247"/>
                <a:chOff x="1712308" y="4254187"/>
                <a:chExt cx="1131500" cy="1479069"/>
              </a:xfrm>
            </p:grpSpPr>
            <p:sp>
              <p:nvSpPr>
                <p:cNvPr id="198" name="Rechthoek 197">
                  <a:extLst>
                    <a:ext uri="{FF2B5EF4-FFF2-40B4-BE49-F238E27FC236}">
                      <a16:creationId xmlns:a16="http://schemas.microsoft.com/office/drawing/2014/main" id="{55856A7B-10CA-F9FE-641C-F24717A4F34D}"/>
                    </a:ext>
                  </a:extLst>
                </p:cNvPr>
                <p:cNvSpPr/>
                <p:nvPr/>
              </p:nvSpPr>
              <p:spPr>
                <a:xfrm>
                  <a:off x="1712308" y="4254187"/>
                  <a:ext cx="1131500" cy="1479069"/>
                </a:xfrm>
                <a:prstGeom prst="rect">
                  <a:avLst/>
                </a:prstGeom>
                <a:solidFill>
                  <a:schemeClr val="bg1"/>
                </a:solidFill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9" name="Vrije vorm 43">
                  <a:extLst>
                    <a:ext uri="{FF2B5EF4-FFF2-40B4-BE49-F238E27FC236}">
                      <a16:creationId xmlns:a16="http://schemas.microsoft.com/office/drawing/2014/main" id="{534673AA-47EC-9C18-FE1F-2A89D4EBAA3D}"/>
                    </a:ext>
                  </a:extLst>
                </p:cNvPr>
                <p:cNvSpPr/>
                <p:nvPr/>
              </p:nvSpPr>
              <p:spPr>
                <a:xfrm>
                  <a:off x="1872000" y="454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0" name="Vrije vorm 44">
                  <a:extLst>
                    <a:ext uri="{FF2B5EF4-FFF2-40B4-BE49-F238E27FC236}">
                      <a16:creationId xmlns:a16="http://schemas.microsoft.com/office/drawing/2014/main" id="{A87888A4-4092-3819-BDAF-D3A864C2FC77}"/>
                    </a:ext>
                  </a:extLst>
                </p:cNvPr>
                <p:cNvSpPr/>
                <p:nvPr/>
              </p:nvSpPr>
              <p:spPr>
                <a:xfrm>
                  <a:off x="1872000" y="472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1" name="Vrije vorm 45">
                  <a:extLst>
                    <a:ext uri="{FF2B5EF4-FFF2-40B4-BE49-F238E27FC236}">
                      <a16:creationId xmlns:a16="http://schemas.microsoft.com/office/drawing/2014/main" id="{FD5DB3DD-AE79-8D4F-92B4-B6586FDEE928}"/>
                    </a:ext>
                  </a:extLst>
                </p:cNvPr>
                <p:cNvSpPr/>
                <p:nvPr/>
              </p:nvSpPr>
              <p:spPr>
                <a:xfrm>
                  <a:off x="1872000" y="490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2" name="Vrije vorm 46">
                  <a:extLst>
                    <a:ext uri="{FF2B5EF4-FFF2-40B4-BE49-F238E27FC236}">
                      <a16:creationId xmlns:a16="http://schemas.microsoft.com/office/drawing/2014/main" id="{9916F986-2473-6E2A-D7B2-85256654AADD}"/>
                    </a:ext>
                  </a:extLst>
                </p:cNvPr>
                <p:cNvSpPr/>
                <p:nvPr/>
              </p:nvSpPr>
              <p:spPr>
                <a:xfrm>
                  <a:off x="1872000" y="508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3" name="Vrije vorm 47">
                  <a:extLst>
                    <a:ext uri="{FF2B5EF4-FFF2-40B4-BE49-F238E27FC236}">
                      <a16:creationId xmlns:a16="http://schemas.microsoft.com/office/drawing/2014/main" id="{378A4CB5-2C2B-B5DE-B368-18F74A6AA849}"/>
                    </a:ext>
                  </a:extLst>
                </p:cNvPr>
                <p:cNvSpPr/>
                <p:nvPr/>
              </p:nvSpPr>
              <p:spPr>
                <a:xfrm>
                  <a:off x="1872000" y="526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4" name="Vrije vorm 48">
                  <a:extLst>
                    <a:ext uri="{FF2B5EF4-FFF2-40B4-BE49-F238E27FC236}">
                      <a16:creationId xmlns:a16="http://schemas.microsoft.com/office/drawing/2014/main" id="{908990A7-0790-38A9-300E-942012EEDADB}"/>
                    </a:ext>
                  </a:extLst>
                </p:cNvPr>
                <p:cNvSpPr/>
                <p:nvPr/>
              </p:nvSpPr>
              <p:spPr>
                <a:xfrm>
                  <a:off x="1872000" y="544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82" name="Groep 181">
                <a:extLst>
                  <a:ext uri="{FF2B5EF4-FFF2-40B4-BE49-F238E27FC236}">
                    <a16:creationId xmlns:a16="http://schemas.microsoft.com/office/drawing/2014/main" id="{1749008A-EF25-D598-87D6-91E074F63298}"/>
                  </a:ext>
                </a:extLst>
              </p:cNvPr>
              <p:cNvGrpSpPr/>
              <p:nvPr/>
            </p:nvGrpSpPr>
            <p:grpSpPr>
              <a:xfrm>
                <a:off x="4179326" y="3564000"/>
                <a:ext cx="553047" cy="743247"/>
                <a:chOff x="1712308" y="4254187"/>
                <a:chExt cx="1131500" cy="1479069"/>
              </a:xfrm>
            </p:grpSpPr>
            <p:sp>
              <p:nvSpPr>
                <p:cNvPr id="191" name="Rechthoek 190">
                  <a:extLst>
                    <a:ext uri="{FF2B5EF4-FFF2-40B4-BE49-F238E27FC236}">
                      <a16:creationId xmlns:a16="http://schemas.microsoft.com/office/drawing/2014/main" id="{D2DE2745-7B59-BE87-6716-33DCFEDBAC54}"/>
                    </a:ext>
                  </a:extLst>
                </p:cNvPr>
                <p:cNvSpPr/>
                <p:nvPr/>
              </p:nvSpPr>
              <p:spPr>
                <a:xfrm>
                  <a:off x="1712308" y="4254187"/>
                  <a:ext cx="1131500" cy="1479069"/>
                </a:xfrm>
                <a:prstGeom prst="rect">
                  <a:avLst/>
                </a:prstGeom>
                <a:solidFill>
                  <a:schemeClr val="bg1"/>
                </a:solidFill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2" name="Vrije vorm 51">
                  <a:extLst>
                    <a:ext uri="{FF2B5EF4-FFF2-40B4-BE49-F238E27FC236}">
                      <a16:creationId xmlns:a16="http://schemas.microsoft.com/office/drawing/2014/main" id="{8B377B96-0AD4-3EBC-34C9-793FA2D91EE4}"/>
                    </a:ext>
                  </a:extLst>
                </p:cNvPr>
                <p:cNvSpPr/>
                <p:nvPr/>
              </p:nvSpPr>
              <p:spPr>
                <a:xfrm>
                  <a:off x="1872000" y="454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3" name="Vrije vorm 52">
                  <a:extLst>
                    <a:ext uri="{FF2B5EF4-FFF2-40B4-BE49-F238E27FC236}">
                      <a16:creationId xmlns:a16="http://schemas.microsoft.com/office/drawing/2014/main" id="{FF4CDCD8-A2EB-D7A0-990B-F9AB8A7546F1}"/>
                    </a:ext>
                  </a:extLst>
                </p:cNvPr>
                <p:cNvSpPr/>
                <p:nvPr/>
              </p:nvSpPr>
              <p:spPr>
                <a:xfrm>
                  <a:off x="1872000" y="472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4" name="Vrije vorm 53">
                  <a:extLst>
                    <a:ext uri="{FF2B5EF4-FFF2-40B4-BE49-F238E27FC236}">
                      <a16:creationId xmlns:a16="http://schemas.microsoft.com/office/drawing/2014/main" id="{0E1B8CC8-17CC-A214-2623-17208D9A6498}"/>
                    </a:ext>
                  </a:extLst>
                </p:cNvPr>
                <p:cNvSpPr/>
                <p:nvPr/>
              </p:nvSpPr>
              <p:spPr>
                <a:xfrm>
                  <a:off x="1872000" y="490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5" name="Vrije vorm 54">
                  <a:extLst>
                    <a:ext uri="{FF2B5EF4-FFF2-40B4-BE49-F238E27FC236}">
                      <a16:creationId xmlns:a16="http://schemas.microsoft.com/office/drawing/2014/main" id="{644D8D9D-A91D-05EF-3B8D-FE8E107FF578}"/>
                    </a:ext>
                  </a:extLst>
                </p:cNvPr>
                <p:cNvSpPr/>
                <p:nvPr/>
              </p:nvSpPr>
              <p:spPr>
                <a:xfrm>
                  <a:off x="1872000" y="508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6" name="Vrije vorm 55">
                  <a:extLst>
                    <a:ext uri="{FF2B5EF4-FFF2-40B4-BE49-F238E27FC236}">
                      <a16:creationId xmlns:a16="http://schemas.microsoft.com/office/drawing/2014/main" id="{CF0CE293-ECBD-A5D3-6D99-20FF26C0FA3C}"/>
                    </a:ext>
                  </a:extLst>
                </p:cNvPr>
                <p:cNvSpPr/>
                <p:nvPr/>
              </p:nvSpPr>
              <p:spPr>
                <a:xfrm>
                  <a:off x="1872000" y="526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7" name="Vrije vorm 56">
                  <a:extLst>
                    <a:ext uri="{FF2B5EF4-FFF2-40B4-BE49-F238E27FC236}">
                      <a16:creationId xmlns:a16="http://schemas.microsoft.com/office/drawing/2014/main" id="{0D293187-3125-B92E-9D6D-A81B39C7BC1C}"/>
                    </a:ext>
                  </a:extLst>
                </p:cNvPr>
                <p:cNvSpPr/>
                <p:nvPr/>
              </p:nvSpPr>
              <p:spPr>
                <a:xfrm>
                  <a:off x="1872000" y="544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83" name="Groep 182">
                <a:extLst>
                  <a:ext uri="{FF2B5EF4-FFF2-40B4-BE49-F238E27FC236}">
                    <a16:creationId xmlns:a16="http://schemas.microsoft.com/office/drawing/2014/main" id="{05D8172C-3ABB-C880-CEA9-DA9BC4D8EF73}"/>
                  </a:ext>
                </a:extLst>
              </p:cNvPr>
              <p:cNvGrpSpPr/>
              <p:nvPr/>
            </p:nvGrpSpPr>
            <p:grpSpPr>
              <a:xfrm>
                <a:off x="4864637" y="3564000"/>
                <a:ext cx="553047" cy="743247"/>
                <a:chOff x="1712308" y="4254187"/>
                <a:chExt cx="1131500" cy="1479069"/>
              </a:xfrm>
            </p:grpSpPr>
            <p:sp>
              <p:nvSpPr>
                <p:cNvPr id="184" name="Rechthoek 183">
                  <a:extLst>
                    <a:ext uri="{FF2B5EF4-FFF2-40B4-BE49-F238E27FC236}">
                      <a16:creationId xmlns:a16="http://schemas.microsoft.com/office/drawing/2014/main" id="{C4769D3A-6E2E-E061-D741-8D41D185DA53}"/>
                    </a:ext>
                  </a:extLst>
                </p:cNvPr>
                <p:cNvSpPr/>
                <p:nvPr/>
              </p:nvSpPr>
              <p:spPr>
                <a:xfrm>
                  <a:off x="1712308" y="4254187"/>
                  <a:ext cx="1131500" cy="1479069"/>
                </a:xfrm>
                <a:prstGeom prst="rect">
                  <a:avLst/>
                </a:prstGeom>
                <a:solidFill>
                  <a:schemeClr val="bg1"/>
                </a:solidFill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5" name="Vrije vorm 59">
                  <a:extLst>
                    <a:ext uri="{FF2B5EF4-FFF2-40B4-BE49-F238E27FC236}">
                      <a16:creationId xmlns:a16="http://schemas.microsoft.com/office/drawing/2014/main" id="{D420DF38-4653-7DD2-BDC9-2837573C9DCB}"/>
                    </a:ext>
                  </a:extLst>
                </p:cNvPr>
                <p:cNvSpPr/>
                <p:nvPr/>
              </p:nvSpPr>
              <p:spPr>
                <a:xfrm>
                  <a:off x="1872000" y="454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6" name="Vrije vorm 60">
                  <a:extLst>
                    <a:ext uri="{FF2B5EF4-FFF2-40B4-BE49-F238E27FC236}">
                      <a16:creationId xmlns:a16="http://schemas.microsoft.com/office/drawing/2014/main" id="{6BE38BAD-1323-CD58-91EE-09DFB8B34B96}"/>
                    </a:ext>
                  </a:extLst>
                </p:cNvPr>
                <p:cNvSpPr/>
                <p:nvPr/>
              </p:nvSpPr>
              <p:spPr>
                <a:xfrm>
                  <a:off x="1872000" y="472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7" name="Vrije vorm 61">
                  <a:extLst>
                    <a:ext uri="{FF2B5EF4-FFF2-40B4-BE49-F238E27FC236}">
                      <a16:creationId xmlns:a16="http://schemas.microsoft.com/office/drawing/2014/main" id="{80917941-2D1B-174B-022B-A160FC086913}"/>
                    </a:ext>
                  </a:extLst>
                </p:cNvPr>
                <p:cNvSpPr/>
                <p:nvPr/>
              </p:nvSpPr>
              <p:spPr>
                <a:xfrm>
                  <a:off x="1872000" y="490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8" name="Vrije vorm 62">
                  <a:extLst>
                    <a:ext uri="{FF2B5EF4-FFF2-40B4-BE49-F238E27FC236}">
                      <a16:creationId xmlns:a16="http://schemas.microsoft.com/office/drawing/2014/main" id="{8CC4BAE3-8B85-CF4D-3863-DF37CE54F661}"/>
                    </a:ext>
                  </a:extLst>
                </p:cNvPr>
                <p:cNvSpPr/>
                <p:nvPr/>
              </p:nvSpPr>
              <p:spPr>
                <a:xfrm>
                  <a:off x="1872000" y="508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9" name="Vrije vorm 63">
                  <a:extLst>
                    <a:ext uri="{FF2B5EF4-FFF2-40B4-BE49-F238E27FC236}">
                      <a16:creationId xmlns:a16="http://schemas.microsoft.com/office/drawing/2014/main" id="{81638242-171E-3B35-585D-85D002693352}"/>
                    </a:ext>
                  </a:extLst>
                </p:cNvPr>
                <p:cNvSpPr/>
                <p:nvPr/>
              </p:nvSpPr>
              <p:spPr>
                <a:xfrm>
                  <a:off x="1872000" y="526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0" name="Vrije vorm 64">
                  <a:extLst>
                    <a:ext uri="{FF2B5EF4-FFF2-40B4-BE49-F238E27FC236}">
                      <a16:creationId xmlns:a16="http://schemas.microsoft.com/office/drawing/2014/main" id="{B4DC2E85-D847-273B-AEAD-4DBBFC976A55}"/>
                    </a:ext>
                  </a:extLst>
                </p:cNvPr>
                <p:cNvSpPr/>
                <p:nvPr/>
              </p:nvSpPr>
              <p:spPr>
                <a:xfrm>
                  <a:off x="1872000" y="5445224"/>
                  <a:ext cx="792000" cy="0"/>
                </a:xfrm>
                <a:custGeom>
                  <a:avLst/>
                  <a:gdLst>
                    <a:gd name="connsiteX0" fmla="*/ 0 w 743578"/>
                    <a:gd name="connsiteY0" fmla="*/ 0 h 0"/>
                    <a:gd name="connsiteX1" fmla="*/ 743578 w 74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43578">
                      <a:moveTo>
                        <a:pt x="0" y="0"/>
                      </a:moveTo>
                      <a:lnTo>
                        <a:pt x="743578" y="0"/>
                      </a:ln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307" name="Pijl: omlaag 306">
              <a:extLst>
                <a:ext uri="{FF2B5EF4-FFF2-40B4-BE49-F238E27FC236}">
                  <a16:creationId xmlns:a16="http://schemas.microsoft.com/office/drawing/2014/main" id="{02B3778B-DD21-EFC4-08E5-D8238440D763}"/>
                </a:ext>
              </a:extLst>
            </p:cNvPr>
            <p:cNvSpPr/>
            <p:nvPr/>
          </p:nvSpPr>
          <p:spPr>
            <a:xfrm>
              <a:off x="4334641" y="3058194"/>
              <a:ext cx="434875" cy="472846"/>
            </a:xfrm>
            <a:prstGeom prst="downArrow">
              <a:avLst/>
            </a:prstGeom>
            <a:solidFill>
              <a:schemeClr val="bg1">
                <a:lumMod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5" name="Groep 14">
            <a:extLst>
              <a:ext uri="{FF2B5EF4-FFF2-40B4-BE49-F238E27FC236}">
                <a16:creationId xmlns:a16="http://schemas.microsoft.com/office/drawing/2014/main" id="{321D0AE7-810A-AAB0-5921-248ED13DD073}"/>
              </a:ext>
            </a:extLst>
          </p:cNvPr>
          <p:cNvGrpSpPr/>
          <p:nvPr/>
        </p:nvGrpSpPr>
        <p:grpSpPr>
          <a:xfrm>
            <a:off x="366869" y="4221088"/>
            <a:ext cx="2655326" cy="2250645"/>
            <a:chOff x="473414" y="4201695"/>
            <a:chExt cx="2655326" cy="2250645"/>
          </a:xfrm>
        </p:grpSpPr>
        <p:sp>
          <p:nvSpPr>
            <p:cNvPr id="64" name="Tekstvak 63">
              <a:extLst>
                <a:ext uri="{FF2B5EF4-FFF2-40B4-BE49-F238E27FC236}">
                  <a16:creationId xmlns:a16="http://schemas.microsoft.com/office/drawing/2014/main" id="{B358EA34-1FB4-E62D-2817-8114CAE55911}"/>
                </a:ext>
              </a:extLst>
            </p:cNvPr>
            <p:cNvSpPr txBox="1"/>
            <p:nvPr/>
          </p:nvSpPr>
          <p:spPr>
            <a:xfrm>
              <a:off x="611560" y="6113786"/>
              <a:ext cx="25171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600" b="1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Europees Parlement</a:t>
              </a:r>
              <a:endParaRPr lang="en-US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4" name="Afbeelding 13" descr="Afbeelding met zwart-wit, kunst&#10;&#10;Automatisch gegenereerde beschrijving">
              <a:extLst>
                <a:ext uri="{FF2B5EF4-FFF2-40B4-BE49-F238E27FC236}">
                  <a16:creationId xmlns:a16="http://schemas.microsoft.com/office/drawing/2014/main" id="{8A1000BA-5BD1-5E5F-E5DA-52DE828AD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14" y="4201695"/>
              <a:ext cx="2655326" cy="1926396"/>
            </a:xfrm>
            <a:prstGeom prst="rect">
              <a:avLst/>
            </a:prstGeom>
          </p:spPr>
        </p:pic>
      </p:grpSp>
      <p:grpSp>
        <p:nvGrpSpPr>
          <p:cNvPr id="18" name="Groep 17">
            <a:extLst>
              <a:ext uri="{FF2B5EF4-FFF2-40B4-BE49-F238E27FC236}">
                <a16:creationId xmlns:a16="http://schemas.microsoft.com/office/drawing/2014/main" id="{B1B3EFE6-1FB6-4E42-6589-D8432B898C8B}"/>
              </a:ext>
            </a:extLst>
          </p:cNvPr>
          <p:cNvGrpSpPr/>
          <p:nvPr/>
        </p:nvGrpSpPr>
        <p:grpSpPr>
          <a:xfrm>
            <a:off x="5965809" y="4217697"/>
            <a:ext cx="2613949" cy="1782772"/>
            <a:chOff x="5965809" y="4217697"/>
            <a:chExt cx="2613949" cy="1782772"/>
          </a:xfrm>
        </p:grpSpPr>
        <p:pic>
          <p:nvPicPr>
            <p:cNvPr id="17" name="Afbeelding 16" descr="Afbeelding met clipart, tekening, Graphics, schets&#10;&#10;Automatisch gegenereerde beschrijving">
              <a:extLst>
                <a:ext uri="{FF2B5EF4-FFF2-40B4-BE49-F238E27FC236}">
                  <a16:creationId xmlns:a16="http://schemas.microsoft.com/office/drawing/2014/main" id="{8FC65EF7-A337-F1C1-8966-45D1064E6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" t="8722" r="5984" b="10813"/>
            <a:stretch/>
          </p:blipFill>
          <p:spPr>
            <a:xfrm>
              <a:off x="6295053" y="4217697"/>
              <a:ext cx="1756425" cy="1374516"/>
            </a:xfrm>
            <a:prstGeom prst="rect">
              <a:avLst/>
            </a:prstGeom>
          </p:spPr>
        </p:pic>
        <p:sp>
          <p:nvSpPr>
            <p:cNvPr id="63" name="Tekstvak 62">
              <a:extLst>
                <a:ext uri="{FF2B5EF4-FFF2-40B4-BE49-F238E27FC236}">
                  <a16:creationId xmlns:a16="http://schemas.microsoft.com/office/drawing/2014/main" id="{72320E3E-6970-B56D-33CB-A27E586E9EF3}"/>
                </a:ext>
              </a:extLst>
            </p:cNvPr>
            <p:cNvSpPr txBox="1"/>
            <p:nvPr/>
          </p:nvSpPr>
          <p:spPr>
            <a:xfrm>
              <a:off x="5965809" y="5661915"/>
              <a:ext cx="26139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600" b="1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Raad van Ministers</a:t>
              </a:r>
              <a:endParaRPr lang="en-US" sz="1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2" name="Groep 21">
            <a:extLst>
              <a:ext uri="{FF2B5EF4-FFF2-40B4-BE49-F238E27FC236}">
                <a16:creationId xmlns:a16="http://schemas.microsoft.com/office/drawing/2014/main" id="{9562AED6-D7BE-266F-29BF-74713E4BBD1B}"/>
              </a:ext>
            </a:extLst>
          </p:cNvPr>
          <p:cNvGrpSpPr/>
          <p:nvPr/>
        </p:nvGrpSpPr>
        <p:grpSpPr>
          <a:xfrm>
            <a:off x="3381916" y="4324300"/>
            <a:ext cx="2518215" cy="1299853"/>
            <a:chOff x="3381916" y="4324300"/>
            <a:chExt cx="2518215" cy="1299853"/>
          </a:xfrm>
        </p:grpSpPr>
        <p:pic>
          <p:nvPicPr>
            <p:cNvPr id="305" name="Afbeelding 304">
              <a:extLst>
                <a:ext uri="{FF2B5EF4-FFF2-40B4-BE49-F238E27FC236}">
                  <a16:creationId xmlns:a16="http://schemas.microsoft.com/office/drawing/2014/main" id="{74645E85-0A0A-60E9-8ACC-ABD0C80A4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00331">
              <a:off x="3381916" y="4896000"/>
              <a:ext cx="1339360" cy="728153"/>
            </a:xfrm>
            <a:prstGeom prst="rect">
              <a:avLst/>
            </a:prstGeom>
          </p:spPr>
        </p:pic>
        <p:pic>
          <p:nvPicPr>
            <p:cNvPr id="306" name="Afbeelding 305">
              <a:extLst>
                <a:ext uri="{FF2B5EF4-FFF2-40B4-BE49-F238E27FC236}">
                  <a16:creationId xmlns:a16="http://schemas.microsoft.com/office/drawing/2014/main" id="{B859BB10-598B-B63D-EFB4-573FDAFD0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1280" flipH="1">
              <a:off x="4560771" y="4896000"/>
              <a:ext cx="1339360" cy="728153"/>
            </a:xfrm>
            <a:prstGeom prst="rect">
              <a:avLst/>
            </a:prstGeom>
          </p:spPr>
        </p:pic>
        <p:grpSp>
          <p:nvGrpSpPr>
            <p:cNvPr id="293" name="Groep 292">
              <a:extLst>
                <a:ext uri="{FF2B5EF4-FFF2-40B4-BE49-F238E27FC236}">
                  <a16:creationId xmlns:a16="http://schemas.microsoft.com/office/drawing/2014/main" id="{D84EB910-3352-E609-3483-E44FA3B98C25}"/>
                </a:ext>
              </a:extLst>
            </p:cNvPr>
            <p:cNvGrpSpPr/>
            <p:nvPr/>
          </p:nvGrpSpPr>
          <p:grpSpPr>
            <a:xfrm>
              <a:off x="3635896" y="4325034"/>
              <a:ext cx="553047" cy="400110"/>
              <a:chOff x="7194365" y="1739666"/>
              <a:chExt cx="553047" cy="400110"/>
            </a:xfrm>
          </p:grpSpPr>
          <p:sp>
            <p:nvSpPr>
              <p:cNvPr id="294" name="Ovaal 293">
                <a:extLst>
                  <a:ext uri="{FF2B5EF4-FFF2-40B4-BE49-F238E27FC236}">
                    <a16:creationId xmlns:a16="http://schemas.microsoft.com/office/drawing/2014/main" id="{3254DEB3-504B-86CE-0DB0-5844B47B9A62}"/>
                  </a:ext>
                </a:extLst>
              </p:cNvPr>
              <p:cNvSpPr/>
              <p:nvPr/>
            </p:nvSpPr>
            <p:spPr>
              <a:xfrm>
                <a:off x="7309907" y="1769074"/>
                <a:ext cx="321965" cy="309129"/>
              </a:xfrm>
              <a:prstGeom prst="ellipse">
                <a:avLst/>
              </a:prstGeom>
              <a:solidFill>
                <a:srgbClr val="00B0F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5" name="Tekstvak 294">
                <a:extLst>
                  <a:ext uri="{FF2B5EF4-FFF2-40B4-BE49-F238E27FC236}">
                    <a16:creationId xmlns:a16="http://schemas.microsoft.com/office/drawing/2014/main" id="{7484025A-E086-B63F-DE9A-A4825EDFD595}"/>
                  </a:ext>
                </a:extLst>
              </p:cNvPr>
              <p:cNvSpPr txBox="1"/>
              <p:nvPr/>
            </p:nvSpPr>
            <p:spPr>
              <a:xfrm>
                <a:off x="7194365" y="1739666"/>
                <a:ext cx="5530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000" b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?</a:t>
                </a:r>
              </a:p>
            </p:txBody>
          </p:sp>
        </p:grpSp>
        <p:grpSp>
          <p:nvGrpSpPr>
            <p:cNvPr id="296" name="Groep 295">
              <a:extLst>
                <a:ext uri="{FF2B5EF4-FFF2-40B4-BE49-F238E27FC236}">
                  <a16:creationId xmlns:a16="http://schemas.microsoft.com/office/drawing/2014/main" id="{3953F589-980C-698C-E5A7-3CD23A3BD917}"/>
                </a:ext>
              </a:extLst>
            </p:cNvPr>
            <p:cNvGrpSpPr/>
            <p:nvPr/>
          </p:nvGrpSpPr>
          <p:grpSpPr>
            <a:xfrm>
              <a:off x="4306985" y="4324300"/>
              <a:ext cx="553047" cy="400110"/>
              <a:chOff x="7194365" y="1739666"/>
              <a:chExt cx="553047" cy="400110"/>
            </a:xfrm>
          </p:grpSpPr>
          <p:sp>
            <p:nvSpPr>
              <p:cNvPr id="297" name="Ovaal 296">
                <a:extLst>
                  <a:ext uri="{FF2B5EF4-FFF2-40B4-BE49-F238E27FC236}">
                    <a16:creationId xmlns:a16="http://schemas.microsoft.com/office/drawing/2014/main" id="{3626D321-85F4-FA4A-996F-96C6288C16C2}"/>
                  </a:ext>
                </a:extLst>
              </p:cNvPr>
              <p:cNvSpPr/>
              <p:nvPr/>
            </p:nvSpPr>
            <p:spPr>
              <a:xfrm>
                <a:off x="7309907" y="1769074"/>
                <a:ext cx="321965" cy="309129"/>
              </a:xfrm>
              <a:prstGeom prst="ellipse">
                <a:avLst/>
              </a:prstGeom>
              <a:solidFill>
                <a:srgbClr val="00B0F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8" name="Tekstvak 297">
                <a:extLst>
                  <a:ext uri="{FF2B5EF4-FFF2-40B4-BE49-F238E27FC236}">
                    <a16:creationId xmlns:a16="http://schemas.microsoft.com/office/drawing/2014/main" id="{58FF6580-7957-41E9-B2FF-A434E330A65B}"/>
                  </a:ext>
                </a:extLst>
              </p:cNvPr>
              <p:cNvSpPr txBox="1"/>
              <p:nvPr/>
            </p:nvSpPr>
            <p:spPr>
              <a:xfrm>
                <a:off x="7194365" y="1739666"/>
                <a:ext cx="5530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000" b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?</a:t>
                </a:r>
              </a:p>
            </p:txBody>
          </p:sp>
        </p:grpSp>
        <p:grpSp>
          <p:nvGrpSpPr>
            <p:cNvPr id="299" name="Groep 298">
              <a:extLst>
                <a:ext uri="{FF2B5EF4-FFF2-40B4-BE49-F238E27FC236}">
                  <a16:creationId xmlns:a16="http://schemas.microsoft.com/office/drawing/2014/main" id="{593DD85D-7F62-490C-DF68-432269F27F1D}"/>
                </a:ext>
              </a:extLst>
            </p:cNvPr>
            <p:cNvGrpSpPr/>
            <p:nvPr/>
          </p:nvGrpSpPr>
          <p:grpSpPr>
            <a:xfrm>
              <a:off x="4984749" y="4324300"/>
              <a:ext cx="553047" cy="400110"/>
              <a:chOff x="7194365" y="1739666"/>
              <a:chExt cx="553047" cy="400110"/>
            </a:xfrm>
          </p:grpSpPr>
          <p:sp>
            <p:nvSpPr>
              <p:cNvPr id="300" name="Ovaal 299">
                <a:extLst>
                  <a:ext uri="{FF2B5EF4-FFF2-40B4-BE49-F238E27FC236}">
                    <a16:creationId xmlns:a16="http://schemas.microsoft.com/office/drawing/2014/main" id="{64C4C725-694E-95E9-052E-EEAF050AB647}"/>
                  </a:ext>
                </a:extLst>
              </p:cNvPr>
              <p:cNvSpPr/>
              <p:nvPr/>
            </p:nvSpPr>
            <p:spPr>
              <a:xfrm>
                <a:off x="7309907" y="1769074"/>
                <a:ext cx="321965" cy="309129"/>
              </a:xfrm>
              <a:prstGeom prst="ellipse">
                <a:avLst/>
              </a:prstGeom>
              <a:solidFill>
                <a:srgbClr val="00B0F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01" name="Tekstvak 300">
                <a:extLst>
                  <a:ext uri="{FF2B5EF4-FFF2-40B4-BE49-F238E27FC236}">
                    <a16:creationId xmlns:a16="http://schemas.microsoft.com/office/drawing/2014/main" id="{4787BB9D-A6D7-2D63-952D-3EDFE021974B}"/>
                  </a:ext>
                </a:extLst>
              </p:cNvPr>
              <p:cNvSpPr txBox="1"/>
              <p:nvPr/>
            </p:nvSpPr>
            <p:spPr>
              <a:xfrm>
                <a:off x="7194365" y="1739666"/>
                <a:ext cx="5530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000" b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76703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ep 94">
            <a:extLst>
              <a:ext uri="{FF2B5EF4-FFF2-40B4-BE49-F238E27FC236}">
                <a16:creationId xmlns:a16="http://schemas.microsoft.com/office/drawing/2014/main" id="{8EDC1B17-1254-2899-D171-6DD35F072B4F}"/>
              </a:ext>
            </a:extLst>
          </p:cNvPr>
          <p:cNvGrpSpPr/>
          <p:nvPr/>
        </p:nvGrpSpPr>
        <p:grpSpPr>
          <a:xfrm>
            <a:off x="2471928" y="1397397"/>
            <a:ext cx="4200144" cy="5074101"/>
            <a:chOff x="2633293" y="1397397"/>
            <a:chExt cx="4200144" cy="5074101"/>
          </a:xfrm>
        </p:grpSpPr>
        <p:pic>
          <p:nvPicPr>
            <p:cNvPr id="93" name="Afbeelding 92" descr="Afbeelding met tekst, Karmijn, schrijfmateriaal, ontwerp&#10;&#10;Automatisch gegenereerde beschrijving">
              <a:extLst>
                <a:ext uri="{FF2B5EF4-FFF2-40B4-BE49-F238E27FC236}">
                  <a16:creationId xmlns:a16="http://schemas.microsoft.com/office/drawing/2014/main" id="{FA160350-1E68-E92B-CADC-56BFF9A91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3293" y="2271354"/>
              <a:ext cx="4200144" cy="4200144"/>
            </a:xfrm>
            <a:prstGeom prst="rect">
              <a:avLst/>
            </a:prstGeom>
          </p:spPr>
        </p:pic>
        <p:sp>
          <p:nvSpPr>
            <p:cNvPr id="94" name="Tekstvak 93">
              <a:extLst>
                <a:ext uri="{FF2B5EF4-FFF2-40B4-BE49-F238E27FC236}">
                  <a16:creationId xmlns:a16="http://schemas.microsoft.com/office/drawing/2014/main" id="{7184BA71-5467-0D67-117A-073E1AAA72C6}"/>
                </a:ext>
              </a:extLst>
            </p:cNvPr>
            <p:cNvSpPr txBox="1"/>
            <p:nvPr/>
          </p:nvSpPr>
          <p:spPr>
            <a:xfrm>
              <a:off x="2633293" y="1397397"/>
              <a:ext cx="4200144" cy="873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nl-NL" sz="3200" b="1" cap="small" dirty="0"/>
                <a:t>verkiezingen voor het</a:t>
              </a:r>
            </a:p>
            <a:p>
              <a:pPr algn="ctr">
                <a:lnSpc>
                  <a:spcPts val="3000"/>
                </a:lnSpc>
              </a:pPr>
              <a:r>
                <a:rPr lang="nl-NL" sz="3200" b="1" cap="small" spc="190" dirty="0" err="1"/>
                <a:t>europees</a:t>
              </a:r>
              <a:r>
                <a:rPr lang="nl-NL" sz="3200" b="1" cap="small" spc="190" dirty="0"/>
                <a:t> parlement</a:t>
              </a:r>
            </a:p>
          </p:txBody>
        </p:sp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D604F939-5827-4955-3F67-B7E67370B898}"/>
              </a:ext>
            </a:extLst>
          </p:cNvPr>
          <p:cNvGrpSpPr/>
          <p:nvPr/>
        </p:nvGrpSpPr>
        <p:grpSpPr>
          <a:xfrm>
            <a:off x="-43709" y="218740"/>
            <a:ext cx="9187710" cy="1861534"/>
            <a:chOff x="-43709" y="218740"/>
            <a:chExt cx="9187710" cy="1861534"/>
          </a:xfrm>
        </p:grpSpPr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CA73265E-448C-2416-F126-01F4CDDEECAA}"/>
                </a:ext>
              </a:extLst>
            </p:cNvPr>
            <p:cNvSpPr txBox="1"/>
            <p:nvPr/>
          </p:nvSpPr>
          <p:spPr>
            <a:xfrm flipH="1">
              <a:off x="0" y="218740"/>
              <a:ext cx="91440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dirty="0">
                  <a:solidFill>
                    <a:srgbClr val="297175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Hebben wij invloed?</a:t>
              </a:r>
            </a:p>
          </p:txBody>
        </p:sp>
        <p:pic>
          <p:nvPicPr>
            <p:cNvPr id="4" name="Afbeelding 3" descr="Afbeelding met vlag, Elektrisch blauw, blauw, Vlag van de Verenigde Staten&#10;&#10;Automatisch gegenereerde beschrijving">
              <a:extLst>
                <a:ext uri="{FF2B5EF4-FFF2-40B4-BE49-F238E27FC236}">
                  <a16:creationId xmlns:a16="http://schemas.microsoft.com/office/drawing/2014/main" id="{0CEAF379-42DA-419B-99F5-512BC66668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60" b="21765"/>
            <a:stretch/>
          </p:blipFill>
          <p:spPr>
            <a:xfrm rot="701033">
              <a:off x="-43709" y="319137"/>
              <a:ext cx="2067289" cy="1761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0917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C430A424-234D-EE56-4AAD-A476AF76A2B1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Vanaf je 18</a:t>
            </a:r>
            <a:r>
              <a:rPr lang="nl-NL" sz="2800" b="1" baseline="30000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ben je officieel volwassen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9517F8E-87B6-DBE4-599E-FE8C3B450E0B}"/>
              </a:ext>
            </a:extLst>
          </p:cNvPr>
          <p:cNvSpPr txBox="1"/>
          <p:nvPr/>
        </p:nvSpPr>
        <p:spPr>
          <a:xfrm>
            <a:off x="3531766" y="1923324"/>
            <a:ext cx="5415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● Niet meer verplicht naar school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88C6662-A4F2-C953-2F96-3236EF30412C}"/>
              </a:ext>
            </a:extLst>
          </p:cNvPr>
          <p:cNvSpPr txBox="1"/>
          <p:nvPr/>
        </p:nvSpPr>
        <p:spPr>
          <a:xfrm>
            <a:off x="3531766" y="2384989"/>
            <a:ext cx="3371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● Bier en wijn kopen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3D4BDF0-91FA-C4EA-86B1-472BD8E04B58}"/>
              </a:ext>
            </a:extLst>
          </p:cNvPr>
          <p:cNvSpPr txBox="1"/>
          <p:nvPr/>
        </p:nvSpPr>
        <p:spPr>
          <a:xfrm>
            <a:off x="3531766" y="2846654"/>
            <a:ext cx="2815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● Rijbewijs halen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7B57875-959F-16FE-E9C3-506479ED60F6}"/>
              </a:ext>
            </a:extLst>
          </p:cNvPr>
          <p:cNvSpPr txBox="1"/>
          <p:nvPr/>
        </p:nvSpPr>
        <p:spPr>
          <a:xfrm>
            <a:off x="4002948" y="3855961"/>
            <a:ext cx="2937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24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</a:t>
            </a:r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3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Stemmen</a:t>
            </a:r>
            <a:endParaRPr lang="nl-NL" sz="24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Afbeelding 10" descr="Afbeelding met verjaardagstaart, kaars, verjaardag, taart&#10;&#10;Automatisch gegenereerde beschrijving">
            <a:extLst>
              <a:ext uri="{FF2B5EF4-FFF2-40B4-BE49-F238E27FC236}">
                <a16:creationId xmlns:a16="http://schemas.microsoft.com/office/drawing/2014/main" id="{2421B9B9-C488-9F11-FEBA-232BC38226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1" r="9008"/>
          <a:stretch/>
        </p:blipFill>
        <p:spPr>
          <a:xfrm>
            <a:off x="430868" y="1173964"/>
            <a:ext cx="2937022" cy="426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6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C5F118CF-CFD0-AE4A-45B1-CB11E985A14D}"/>
              </a:ext>
            </a:extLst>
          </p:cNvPr>
          <p:cNvGrpSpPr/>
          <p:nvPr/>
        </p:nvGrpSpPr>
        <p:grpSpPr>
          <a:xfrm>
            <a:off x="2179149" y="1275126"/>
            <a:ext cx="4903503" cy="4878628"/>
            <a:chOff x="2430819" y="1417739"/>
            <a:chExt cx="4903503" cy="4878628"/>
          </a:xfrm>
        </p:grpSpPr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0819" y="1417739"/>
              <a:ext cx="4903503" cy="4878628"/>
            </a:xfrm>
            <a:prstGeom prst="rect">
              <a:avLst/>
            </a:prstGeom>
          </p:spPr>
        </p:pic>
        <p:sp>
          <p:nvSpPr>
            <p:cNvPr id="5" name="Tekstvak 4"/>
            <p:cNvSpPr txBox="1"/>
            <p:nvPr/>
          </p:nvSpPr>
          <p:spPr>
            <a:xfrm rot="19980000">
              <a:off x="2944426" y="2339685"/>
              <a:ext cx="3435402" cy="892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nl-NL" sz="5500" b="1" cap="small" dirty="0" err="1">
                  <a:solidFill>
                    <a:srgbClr val="234C9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stempas</a:t>
              </a:r>
              <a:endParaRPr lang="en-US" sz="5500" b="1" cap="small" dirty="0">
                <a:solidFill>
                  <a:srgbClr val="234C9B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Tekstvak 6">
            <a:extLst>
              <a:ext uri="{FF2B5EF4-FFF2-40B4-BE49-F238E27FC236}">
                <a16:creationId xmlns:a16="http://schemas.microsoft.com/office/drawing/2014/main" id="{A587484A-1880-F959-9501-AFB74A3D5E53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Uitnodiging</a:t>
            </a:r>
          </a:p>
        </p:txBody>
      </p:sp>
    </p:spTree>
    <p:extLst>
      <p:ext uri="{BB962C8B-B14F-4D97-AF65-F5344CB8AC3E}">
        <p14:creationId xmlns:p14="http://schemas.microsoft.com/office/powerpoint/2010/main" val="170573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ep 48">
            <a:extLst>
              <a:ext uri="{FF2B5EF4-FFF2-40B4-BE49-F238E27FC236}">
                <a16:creationId xmlns:a16="http://schemas.microsoft.com/office/drawing/2014/main" id="{F9BEEBCE-9727-8F12-C3A2-0522930A2B26}"/>
              </a:ext>
            </a:extLst>
          </p:cNvPr>
          <p:cNvGrpSpPr/>
          <p:nvPr/>
        </p:nvGrpSpPr>
        <p:grpSpPr>
          <a:xfrm>
            <a:off x="1156720" y="1692779"/>
            <a:ext cx="6826106" cy="4553400"/>
            <a:chOff x="1414912" y="1692779"/>
            <a:chExt cx="6826106" cy="4553400"/>
          </a:xfrm>
        </p:grpSpPr>
        <p:grpSp>
          <p:nvGrpSpPr>
            <p:cNvPr id="44" name="Groep 43">
              <a:extLst>
                <a:ext uri="{FF2B5EF4-FFF2-40B4-BE49-F238E27FC236}">
                  <a16:creationId xmlns:a16="http://schemas.microsoft.com/office/drawing/2014/main" id="{51896FED-98B5-327A-17F7-C88F200E5335}"/>
                </a:ext>
              </a:extLst>
            </p:cNvPr>
            <p:cNvGrpSpPr/>
            <p:nvPr/>
          </p:nvGrpSpPr>
          <p:grpSpPr>
            <a:xfrm>
              <a:off x="1414912" y="1692779"/>
              <a:ext cx="6826106" cy="4553400"/>
              <a:chOff x="1414912" y="1692779"/>
              <a:chExt cx="6826106" cy="4553400"/>
            </a:xfrm>
          </p:grpSpPr>
          <p:grpSp>
            <p:nvGrpSpPr>
              <p:cNvPr id="42" name="Groep 41">
                <a:extLst>
                  <a:ext uri="{FF2B5EF4-FFF2-40B4-BE49-F238E27FC236}">
                    <a16:creationId xmlns:a16="http://schemas.microsoft.com/office/drawing/2014/main" id="{ED6FF7AA-8CE6-5757-CB0C-F9A90808B877}"/>
                  </a:ext>
                </a:extLst>
              </p:cNvPr>
              <p:cNvGrpSpPr/>
              <p:nvPr/>
            </p:nvGrpSpPr>
            <p:grpSpPr>
              <a:xfrm>
                <a:off x="1414912" y="1692779"/>
                <a:ext cx="6826106" cy="4553400"/>
                <a:chOff x="1414912" y="1692779"/>
                <a:chExt cx="6826106" cy="4553400"/>
              </a:xfrm>
            </p:grpSpPr>
            <p:grpSp>
              <p:nvGrpSpPr>
                <p:cNvPr id="35" name="Groep 34">
                  <a:extLst>
                    <a:ext uri="{FF2B5EF4-FFF2-40B4-BE49-F238E27FC236}">
                      <a16:creationId xmlns:a16="http://schemas.microsoft.com/office/drawing/2014/main" id="{41053C2A-6431-0A81-113D-3C8A53C15504}"/>
                    </a:ext>
                  </a:extLst>
                </p:cNvPr>
                <p:cNvGrpSpPr/>
                <p:nvPr/>
              </p:nvGrpSpPr>
              <p:grpSpPr>
                <a:xfrm>
                  <a:off x="1414912" y="1692779"/>
                  <a:ext cx="6826106" cy="4553400"/>
                  <a:chOff x="1235915" y="1708813"/>
                  <a:chExt cx="7184099" cy="4792202"/>
                </a:xfrm>
              </p:grpSpPr>
              <p:pic>
                <p:nvPicPr>
                  <p:cNvPr id="7" name="Afbeelding 6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35915" y="1708813"/>
                    <a:ext cx="7184099" cy="4792202"/>
                  </a:xfrm>
                  <a:prstGeom prst="rect">
                    <a:avLst/>
                  </a:prstGeom>
                  <a:solidFill>
                    <a:srgbClr val="B9CCDA"/>
                  </a:solidFill>
                </p:spPr>
              </p:pic>
              <p:sp>
                <p:nvSpPr>
                  <p:cNvPr id="2" name="Rechthoek 1">
                    <a:extLst>
                      <a:ext uri="{FF2B5EF4-FFF2-40B4-BE49-F238E27FC236}">
                        <a16:creationId xmlns:a16="http://schemas.microsoft.com/office/drawing/2014/main" id="{25E6C091-2DC9-C8F4-82D9-49F9925EA242}"/>
                      </a:ext>
                    </a:extLst>
                  </p:cNvPr>
                  <p:cNvSpPr/>
                  <p:nvPr/>
                </p:nvSpPr>
                <p:spPr>
                  <a:xfrm>
                    <a:off x="1753300" y="2060438"/>
                    <a:ext cx="2592198" cy="966236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3" name="Rechthoek 2">
                    <a:extLst>
                      <a:ext uri="{FF2B5EF4-FFF2-40B4-BE49-F238E27FC236}">
                        <a16:creationId xmlns:a16="http://schemas.microsoft.com/office/drawing/2014/main" id="{8B41995F-B9AD-D62C-A37E-8EB06F95C141}"/>
                      </a:ext>
                    </a:extLst>
                  </p:cNvPr>
                  <p:cNvSpPr/>
                  <p:nvPr/>
                </p:nvSpPr>
                <p:spPr>
                  <a:xfrm>
                    <a:off x="1737006" y="3241301"/>
                    <a:ext cx="2592198" cy="230832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5" name="Rechthoek 4">
                    <a:extLst>
                      <a:ext uri="{FF2B5EF4-FFF2-40B4-BE49-F238E27FC236}">
                        <a16:creationId xmlns:a16="http://schemas.microsoft.com/office/drawing/2014/main" id="{A659F968-36CF-5EA8-4A55-463658FA4FD5}"/>
                      </a:ext>
                    </a:extLst>
                  </p:cNvPr>
                  <p:cNvSpPr/>
                  <p:nvPr/>
                </p:nvSpPr>
                <p:spPr>
                  <a:xfrm>
                    <a:off x="1737006" y="4344237"/>
                    <a:ext cx="2608492" cy="381600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6" name="Rechthoek 5">
                    <a:extLst>
                      <a:ext uri="{FF2B5EF4-FFF2-40B4-BE49-F238E27FC236}">
                        <a16:creationId xmlns:a16="http://schemas.microsoft.com/office/drawing/2014/main" id="{3BEC18B5-E683-884C-EFFC-82137C35C889}"/>
                      </a:ext>
                    </a:extLst>
                  </p:cNvPr>
                  <p:cNvSpPr/>
                  <p:nvPr/>
                </p:nvSpPr>
                <p:spPr>
                  <a:xfrm>
                    <a:off x="5299592" y="3026674"/>
                    <a:ext cx="2611225" cy="1578881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</p:grpSp>
            <p:sp>
              <p:nvSpPr>
                <p:cNvPr id="9" name="Tekstvak 8"/>
                <p:cNvSpPr txBox="1"/>
                <p:nvPr/>
              </p:nvSpPr>
              <p:spPr>
                <a:xfrm>
                  <a:off x="1848591" y="2029984"/>
                  <a:ext cx="260163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sz="1200" b="1" dirty="0">
                      <a:ln w="12700">
                        <a:noFill/>
                      </a:ln>
                      <a:solidFill>
                        <a:srgbClr val="234C9B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Oproep voor de verkiezing</a:t>
                  </a:r>
                  <a:endParaRPr lang="en-US" sz="1200" b="1" dirty="0">
                    <a:ln w="12700">
                      <a:noFill/>
                    </a:ln>
                    <a:solidFill>
                      <a:srgbClr val="234C9B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p:grpSp>
          <p:sp>
            <p:nvSpPr>
              <p:cNvPr id="43" name="Tekstvak 42">
                <a:extLst>
                  <a:ext uri="{FF2B5EF4-FFF2-40B4-BE49-F238E27FC236}">
                    <a16:creationId xmlns:a16="http://schemas.microsoft.com/office/drawing/2014/main" id="{71AD0014-17D8-F772-B74A-5456ECD2F6CA}"/>
                  </a:ext>
                </a:extLst>
              </p:cNvPr>
              <p:cNvSpPr txBox="1"/>
              <p:nvPr/>
            </p:nvSpPr>
            <p:spPr>
              <a:xfrm>
                <a:off x="1867596" y="2567209"/>
                <a:ext cx="260163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200" b="1" dirty="0">
                    <a:ln w="12700">
                      <a:noFill/>
                    </a:ln>
                    <a:solidFill>
                      <a:srgbClr val="234C9B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op</a:t>
                </a:r>
                <a:endParaRPr lang="en-US" sz="1200" b="1" dirty="0">
                  <a:ln w="12700">
                    <a:noFill/>
                  </a:ln>
                  <a:solidFill>
                    <a:srgbClr val="234C9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48" name="Tekstvak 47">
              <a:extLst>
                <a:ext uri="{FF2B5EF4-FFF2-40B4-BE49-F238E27FC236}">
                  <a16:creationId xmlns:a16="http://schemas.microsoft.com/office/drawing/2014/main" id="{2E3E5A7E-0D17-99D9-3438-4DB3F767E3BE}"/>
                </a:ext>
              </a:extLst>
            </p:cNvPr>
            <p:cNvSpPr txBox="1"/>
            <p:nvPr/>
          </p:nvSpPr>
          <p:spPr>
            <a:xfrm>
              <a:off x="4390694" y="5766390"/>
              <a:ext cx="885397" cy="46166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chemeClr val="bg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EP</a:t>
              </a:r>
            </a:p>
          </p:txBody>
        </p:sp>
      </p:grpSp>
      <p:grpSp>
        <p:nvGrpSpPr>
          <p:cNvPr id="32" name="Groep 31"/>
          <p:cNvGrpSpPr/>
          <p:nvPr/>
        </p:nvGrpSpPr>
        <p:grpSpPr>
          <a:xfrm>
            <a:off x="1868238" y="2553571"/>
            <a:ext cx="3345570" cy="474482"/>
            <a:chOff x="729080" y="1869732"/>
            <a:chExt cx="3345570" cy="474482"/>
          </a:xfrm>
        </p:grpSpPr>
        <p:grpSp>
          <p:nvGrpSpPr>
            <p:cNvPr id="23" name="Groep 22"/>
            <p:cNvGrpSpPr/>
            <p:nvPr/>
          </p:nvGrpSpPr>
          <p:grpSpPr>
            <a:xfrm>
              <a:off x="729080" y="1869732"/>
              <a:ext cx="3345570" cy="474482"/>
              <a:chOff x="729080" y="1869732"/>
              <a:chExt cx="3345570" cy="474482"/>
            </a:xfrm>
          </p:grpSpPr>
          <p:sp>
            <p:nvSpPr>
              <p:cNvPr id="12" name="Tekstvak 11"/>
              <p:cNvSpPr txBox="1"/>
              <p:nvPr/>
            </p:nvSpPr>
            <p:spPr>
              <a:xfrm>
                <a:off x="729080" y="1869732"/>
                <a:ext cx="268084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100" b="1" dirty="0">
                    <a:ln w="12700">
                      <a:noFill/>
                    </a:ln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woensdag 16 maart</a:t>
                </a:r>
                <a:endParaRPr lang="en-US" sz="1100" b="1" dirty="0">
                  <a:ln w="12700">
                    <a:noFill/>
                  </a:ln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9" name="PIJL-RECHTS 18"/>
              <p:cNvSpPr/>
              <p:nvPr/>
            </p:nvSpPr>
            <p:spPr>
              <a:xfrm rot="10800000">
                <a:off x="2994650" y="1897121"/>
                <a:ext cx="1080000" cy="447093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8" name="Tekstvak 27"/>
            <p:cNvSpPr txBox="1"/>
            <p:nvPr/>
          </p:nvSpPr>
          <p:spPr>
            <a:xfrm>
              <a:off x="3219451" y="1942983"/>
              <a:ext cx="85389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500" b="1" cap="small" dirty="0"/>
                <a:t>wanneer</a:t>
              </a:r>
              <a:endParaRPr lang="en-US" sz="1500" b="1" cap="small" dirty="0"/>
            </a:p>
          </p:txBody>
        </p:sp>
      </p:grpSp>
      <p:grpSp>
        <p:nvGrpSpPr>
          <p:cNvPr id="33" name="Groep 32"/>
          <p:cNvGrpSpPr/>
          <p:nvPr/>
        </p:nvGrpSpPr>
        <p:grpSpPr>
          <a:xfrm>
            <a:off x="1624608" y="3068113"/>
            <a:ext cx="4729938" cy="446400"/>
            <a:chOff x="2776987" y="1984993"/>
            <a:chExt cx="3163160" cy="446400"/>
          </a:xfrm>
        </p:grpSpPr>
        <p:grpSp>
          <p:nvGrpSpPr>
            <p:cNvPr id="24" name="Groep 23"/>
            <p:cNvGrpSpPr/>
            <p:nvPr/>
          </p:nvGrpSpPr>
          <p:grpSpPr>
            <a:xfrm>
              <a:off x="2776987" y="1984993"/>
              <a:ext cx="3163160" cy="446400"/>
              <a:chOff x="2776987" y="1984993"/>
              <a:chExt cx="3163160" cy="446400"/>
            </a:xfrm>
          </p:grpSpPr>
          <p:sp>
            <p:nvSpPr>
              <p:cNvPr id="13" name="Tekstvak 12"/>
              <p:cNvSpPr txBox="1"/>
              <p:nvPr/>
            </p:nvSpPr>
            <p:spPr>
              <a:xfrm>
                <a:off x="2776987" y="2065907"/>
                <a:ext cx="316316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900" b="1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Van 7.30 uur tot 21.00 uur.</a:t>
                </a:r>
                <a:endParaRPr lang="en-US" sz="900" b="1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0" name="PIJL-RECHTS 19"/>
              <p:cNvSpPr/>
              <p:nvPr/>
            </p:nvSpPr>
            <p:spPr>
              <a:xfrm rot="10800000">
                <a:off x="4455022" y="1984993"/>
                <a:ext cx="722253" cy="4464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kstvak 28"/>
            <p:cNvSpPr txBox="1"/>
            <p:nvPr/>
          </p:nvSpPr>
          <p:spPr>
            <a:xfrm>
              <a:off x="4615692" y="2036976"/>
              <a:ext cx="56585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500" b="1" cap="small" dirty="0"/>
                <a:t>hoe laat</a:t>
              </a:r>
              <a:endParaRPr lang="en-US" sz="1500" b="1" cap="small" dirty="0"/>
            </a:p>
          </p:txBody>
        </p:sp>
      </p:grpSp>
      <p:grpSp>
        <p:nvGrpSpPr>
          <p:cNvPr id="34" name="Groep 33"/>
          <p:cNvGrpSpPr/>
          <p:nvPr/>
        </p:nvGrpSpPr>
        <p:grpSpPr>
          <a:xfrm>
            <a:off x="1624608" y="4124345"/>
            <a:ext cx="3632081" cy="446400"/>
            <a:chOff x="900080" y="3690299"/>
            <a:chExt cx="3632081" cy="446400"/>
          </a:xfrm>
        </p:grpSpPr>
        <p:grpSp>
          <p:nvGrpSpPr>
            <p:cNvPr id="25" name="Groep 24"/>
            <p:cNvGrpSpPr/>
            <p:nvPr/>
          </p:nvGrpSpPr>
          <p:grpSpPr>
            <a:xfrm>
              <a:off x="900080" y="3690299"/>
              <a:ext cx="3589200" cy="446400"/>
              <a:chOff x="900080" y="3690299"/>
              <a:chExt cx="3589200" cy="446400"/>
            </a:xfrm>
          </p:grpSpPr>
          <p:sp>
            <p:nvSpPr>
              <p:cNvPr id="14" name="Tekstvak 13"/>
              <p:cNvSpPr txBox="1"/>
              <p:nvPr/>
            </p:nvSpPr>
            <p:spPr>
              <a:xfrm>
                <a:off x="900080" y="3817117"/>
                <a:ext cx="288032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000" b="1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Basisschool De Regenboog</a:t>
                </a:r>
                <a:endParaRPr lang="en-US" sz="1000" b="1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1" name="PIJL-RECHTS 20"/>
              <p:cNvSpPr/>
              <p:nvPr/>
            </p:nvSpPr>
            <p:spPr>
              <a:xfrm rot="10800000">
                <a:off x="3409280" y="3690299"/>
                <a:ext cx="1080000" cy="4464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kstvak 29"/>
            <p:cNvSpPr txBox="1"/>
            <p:nvPr/>
          </p:nvSpPr>
          <p:spPr>
            <a:xfrm>
              <a:off x="3737107" y="3737102"/>
              <a:ext cx="79505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500" b="1" cap="small" dirty="0"/>
                <a:t>waar</a:t>
              </a:r>
              <a:endParaRPr lang="en-US" sz="1500" b="1" cap="small" dirty="0"/>
            </a:p>
          </p:txBody>
        </p:sp>
      </p:grpSp>
      <p:grpSp>
        <p:nvGrpSpPr>
          <p:cNvPr id="41" name="Groep 40"/>
          <p:cNvGrpSpPr/>
          <p:nvPr/>
        </p:nvGrpSpPr>
        <p:grpSpPr>
          <a:xfrm>
            <a:off x="4549086" y="3383619"/>
            <a:ext cx="3071618" cy="677108"/>
            <a:chOff x="4842813" y="2664000"/>
            <a:chExt cx="3071618" cy="677108"/>
          </a:xfrm>
        </p:grpSpPr>
        <p:grpSp>
          <p:nvGrpSpPr>
            <p:cNvPr id="38" name="Groep 37"/>
            <p:cNvGrpSpPr/>
            <p:nvPr/>
          </p:nvGrpSpPr>
          <p:grpSpPr>
            <a:xfrm>
              <a:off x="4842813" y="2773912"/>
              <a:ext cx="1080000" cy="446400"/>
              <a:chOff x="5070309" y="2773912"/>
              <a:chExt cx="1080000" cy="446400"/>
            </a:xfrm>
          </p:grpSpPr>
          <p:sp>
            <p:nvSpPr>
              <p:cNvPr id="36" name="PIJL-RECHTS 35"/>
              <p:cNvSpPr/>
              <p:nvPr/>
            </p:nvSpPr>
            <p:spPr>
              <a:xfrm>
                <a:off x="5070309" y="2773912"/>
                <a:ext cx="1080000" cy="4464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kstvak 36"/>
              <p:cNvSpPr txBox="1"/>
              <p:nvPr/>
            </p:nvSpPr>
            <p:spPr>
              <a:xfrm>
                <a:off x="5363285" y="2819474"/>
                <a:ext cx="462448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500" b="1" cap="small" dirty="0"/>
                  <a:t>wie</a:t>
                </a:r>
                <a:endParaRPr lang="en-US" sz="1500" b="1" cap="small" dirty="0"/>
              </a:p>
            </p:txBody>
          </p:sp>
        </p:grpSp>
        <p:sp>
          <p:nvSpPr>
            <p:cNvPr id="40" name="Tekstvak 39"/>
            <p:cNvSpPr txBox="1"/>
            <p:nvPr/>
          </p:nvSpPr>
          <p:spPr>
            <a:xfrm>
              <a:off x="5934055" y="2664000"/>
              <a:ext cx="198037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000" b="1" dirty="0" err="1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Omar</a:t>
              </a:r>
              <a:r>
                <a:rPr lang="nl-NL" sz="1000" b="1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el </a:t>
              </a:r>
              <a:r>
                <a:rPr lang="nl-NL" sz="1000" b="1" dirty="0" err="1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Bouhnani</a:t>
              </a:r>
              <a:endParaRPr lang="nl-NL" sz="1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endParaRPr lang="nl-NL" sz="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r>
                <a:rPr lang="nl-NL" sz="1000" b="1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Weteringstraat 41</a:t>
              </a:r>
            </a:p>
            <a:p>
              <a:endParaRPr lang="nl-NL" sz="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r>
                <a:rPr lang="nl-NL" sz="1000" b="1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3061 MP Mijngemeente</a:t>
              </a:r>
              <a:endParaRPr lang="en-US" sz="1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31" name="Groep 30"/>
          <p:cNvGrpSpPr/>
          <p:nvPr/>
        </p:nvGrpSpPr>
        <p:grpSpPr>
          <a:xfrm>
            <a:off x="1590399" y="2092441"/>
            <a:ext cx="3677860" cy="446400"/>
            <a:chOff x="704069" y="1817801"/>
            <a:chExt cx="3677860" cy="446400"/>
          </a:xfrm>
        </p:grpSpPr>
        <p:grpSp>
          <p:nvGrpSpPr>
            <p:cNvPr id="22" name="Groep 21"/>
            <p:cNvGrpSpPr/>
            <p:nvPr/>
          </p:nvGrpSpPr>
          <p:grpSpPr>
            <a:xfrm>
              <a:off x="704069" y="1817801"/>
              <a:ext cx="3622103" cy="446400"/>
              <a:chOff x="704069" y="1817801"/>
              <a:chExt cx="3622103" cy="446400"/>
            </a:xfrm>
          </p:grpSpPr>
          <p:sp>
            <p:nvSpPr>
              <p:cNvPr id="11" name="Tekstvak 10"/>
              <p:cNvSpPr txBox="1"/>
              <p:nvPr/>
            </p:nvSpPr>
            <p:spPr>
              <a:xfrm>
                <a:off x="704069" y="1953845"/>
                <a:ext cx="273630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100" b="1" dirty="0">
                    <a:ln w="12700">
                      <a:noFill/>
                    </a:ln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van het Europees Parlement</a:t>
                </a:r>
                <a:endParaRPr lang="en-US" sz="1100" b="1" dirty="0">
                  <a:ln w="12700">
                    <a:noFill/>
                  </a:ln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8" name="PIJL-RECHTS 17"/>
              <p:cNvSpPr/>
              <p:nvPr/>
            </p:nvSpPr>
            <p:spPr>
              <a:xfrm rot="10800000">
                <a:off x="3246172" y="1817801"/>
                <a:ext cx="1080000" cy="4464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kstvak 26"/>
            <p:cNvSpPr txBox="1"/>
            <p:nvPr/>
          </p:nvSpPr>
          <p:spPr>
            <a:xfrm>
              <a:off x="3385533" y="1870761"/>
              <a:ext cx="99639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500" b="1" cap="small" dirty="0"/>
                <a:t>waarvoor</a:t>
              </a:r>
              <a:endParaRPr lang="en-US" sz="1500" b="1" cap="small" dirty="0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26366AB3-1781-9B1C-987E-EAE17611F862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Uitnodiging</a:t>
            </a:r>
          </a:p>
        </p:txBody>
      </p:sp>
    </p:spTree>
    <p:extLst>
      <p:ext uri="{BB962C8B-B14F-4D97-AF65-F5344CB8AC3E}">
        <p14:creationId xmlns:p14="http://schemas.microsoft.com/office/powerpoint/2010/main" val="221200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"/>
          <a:stretch/>
        </p:blipFill>
        <p:spPr>
          <a:xfrm>
            <a:off x="353568" y="844454"/>
            <a:ext cx="8430392" cy="5810214"/>
          </a:xfrm>
          <a:prstGeom prst="rec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vaal 4"/>
          <p:cNvSpPr/>
          <p:nvPr/>
        </p:nvSpPr>
        <p:spPr>
          <a:xfrm>
            <a:off x="4932040" y="2428630"/>
            <a:ext cx="180247" cy="1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1A729C5-C7A9-2191-98BA-EC129E2BD4AD}"/>
              </a:ext>
            </a:extLst>
          </p:cNvPr>
          <p:cNvSpPr txBox="1"/>
          <p:nvPr/>
        </p:nvSpPr>
        <p:spPr>
          <a:xfrm>
            <a:off x="360040" y="1050416"/>
            <a:ext cx="842391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400" spc="100" dirty="0">
                <a:latin typeface="Verdana" panose="020B0604030504040204" pitchFamily="34" charset="0"/>
                <a:ea typeface="Verdana" panose="020B0604030504040204" pitchFamily="34" charset="0"/>
              </a:rPr>
              <a:t>STEMBILJET voor de verkiezing van het Europees Parlement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26F8E36-913B-6711-7AED-D90F20B52D7A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Stemmen doe je zo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705" y="864000"/>
            <a:ext cx="3418781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5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7.40741E-7 L -0.45504 0.0050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60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b="1" dirty="0">
            <a:latin typeface="Verdana" panose="020B0604030504040204" pitchFamily="34" charset="0"/>
            <a:ea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1955</TotalTime>
  <Words>368</Words>
  <Application>Microsoft Office PowerPoint</Application>
  <PresentationFormat>Diavoorstelling (4:3)</PresentationFormat>
  <Paragraphs>109</Paragraphs>
  <Slides>30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8" baseType="lpstr">
      <vt:lpstr>Arial</vt:lpstr>
      <vt:lpstr>Arial Black</vt:lpstr>
      <vt:lpstr>Bradley Hand ITC</vt:lpstr>
      <vt:lpstr>Calibri</vt:lpstr>
      <vt:lpstr>Calibri Light</vt:lpstr>
      <vt:lpstr>Stencil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Arne Starink</dc:creator>
  <cp:lastModifiedBy>Arne Starink</cp:lastModifiedBy>
  <cp:revision>30</cp:revision>
  <dcterms:created xsi:type="dcterms:W3CDTF">2023-10-05T12:56:43Z</dcterms:created>
  <dcterms:modified xsi:type="dcterms:W3CDTF">2024-04-29T10:56:20Z</dcterms:modified>
</cp:coreProperties>
</file>